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54379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06650"/>
            <a:ext cx="8534400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97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8077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4267200"/>
            <a:ext cx="8686799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56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20" descr="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52400"/>
            <a:ext cx="7924799" cy="188785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01913"/>
            <a:ext cx="8001000" cy="212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صورة 23" descr="3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23415" y="4932045"/>
            <a:ext cx="4172585" cy="184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1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8153400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0"/>
            <a:ext cx="7696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17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52400"/>
            <a:ext cx="8381999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8000999" cy="132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4267200"/>
            <a:ext cx="7543799" cy="25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29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3</cp:revision>
  <dcterms:created xsi:type="dcterms:W3CDTF">2006-08-16T00:00:00Z</dcterms:created>
  <dcterms:modified xsi:type="dcterms:W3CDTF">2019-01-03T16:04:10Z</dcterms:modified>
</cp:coreProperties>
</file>