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7543799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06650"/>
            <a:ext cx="8534400" cy="353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197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"/>
            <a:ext cx="80772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4267200"/>
            <a:ext cx="8686799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156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20" descr="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152400"/>
            <a:ext cx="7924799" cy="1887855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601913"/>
            <a:ext cx="8001000" cy="212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صورة 23" descr="3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23415" y="4932045"/>
            <a:ext cx="4172585" cy="184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1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"/>
            <a:ext cx="8153400" cy="258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124200"/>
            <a:ext cx="76962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917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152400"/>
            <a:ext cx="8381999" cy="305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24200"/>
            <a:ext cx="8000999" cy="132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4267200"/>
            <a:ext cx="7543799" cy="257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829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3</cp:revision>
  <dcterms:created xsi:type="dcterms:W3CDTF">2006-08-16T00:00:00Z</dcterms:created>
  <dcterms:modified xsi:type="dcterms:W3CDTF">2019-01-03T16:04:10Z</dcterms:modified>
</cp:coreProperties>
</file>