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5.emf"/><Relationship Id="rId7" Type="http://schemas.openxmlformats.org/officeDocument/2006/relationships/image" Target="../media/image9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5" Type="http://schemas.openxmlformats.org/officeDocument/2006/relationships/image" Target="../media/image7.jpeg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emf"/><Relationship Id="rId3" Type="http://schemas.openxmlformats.org/officeDocument/2006/relationships/image" Target="../media/image16.emf"/><Relationship Id="rId7" Type="http://schemas.openxmlformats.org/officeDocument/2006/relationships/image" Target="../media/image20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emf"/><Relationship Id="rId5" Type="http://schemas.openxmlformats.org/officeDocument/2006/relationships/image" Target="../media/image18.emf"/><Relationship Id="rId10" Type="http://schemas.openxmlformats.org/officeDocument/2006/relationships/image" Target="../media/image23.jpeg"/><Relationship Id="rId4" Type="http://schemas.openxmlformats.org/officeDocument/2006/relationships/image" Target="../media/image17.jpeg"/><Relationship Id="rId9" Type="http://schemas.openxmlformats.org/officeDocument/2006/relationships/image" Target="../media/image2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emf"/><Relationship Id="rId5" Type="http://schemas.openxmlformats.org/officeDocument/2006/relationships/image" Target="../media/image27.emf"/><Relationship Id="rId4" Type="http://schemas.openxmlformats.org/officeDocument/2006/relationships/image" Target="../media/image2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3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" y="76200"/>
            <a:ext cx="7964488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صورة 11" descr="1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76400" y="2209800"/>
            <a:ext cx="5181599" cy="1676400"/>
          </a:xfrm>
          <a:prstGeom prst="rect">
            <a:avLst/>
          </a:prstGeom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219575"/>
            <a:ext cx="6781800" cy="218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9496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8458200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38400"/>
            <a:ext cx="7619999" cy="53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667000"/>
            <a:ext cx="6400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صورة 29" descr="4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012305" y="3321685"/>
            <a:ext cx="1445895" cy="793115"/>
          </a:xfrm>
          <a:prstGeom prst="rect">
            <a:avLst/>
          </a:prstGeom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044950"/>
            <a:ext cx="6745288" cy="75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112" y="4892675"/>
            <a:ext cx="5830888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3513" y="5753100"/>
            <a:ext cx="6516687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8197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"/>
            <a:ext cx="7696199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1295400"/>
            <a:ext cx="8000999" cy="1273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5712" y="2895600"/>
            <a:ext cx="666908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289425"/>
            <a:ext cx="6172200" cy="104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7129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76200"/>
            <a:ext cx="8153400" cy="143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00200" y="1524000"/>
            <a:ext cx="7238999" cy="757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صورة 30" descr="5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355715" y="1143000"/>
            <a:ext cx="2559685" cy="1319530"/>
          </a:xfrm>
          <a:prstGeom prst="rect">
            <a:avLst/>
          </a:prstGeom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490788"/>
            <a:ext cx="7315199" cy="709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276600"/>
            <a:ext cx="7126288" cy="6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038600"/>
            <a:ext cx="6480176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800600"/>
            <a:ext cx="7546976" cy="967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6225" y="5791200"/>
            <a:ext cx="579437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صورة 31" descr="6.jpg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6478270" y="3124200"/>
            <a:ext cx="2360930" cy="176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311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04800"/>
            <a:ext cx="7467599" cy="782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2" y="1295400"/>
            <a:ext cx="7543798" cy="1001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362200"/>
            <a:ext cx="57943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355975"/>
            <a:ext cx="79248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884160"/>
            <a:ext cx="7543799" cy="1211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5303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13" y="1136650"/>
            <a:ext cx="6973887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2057400"/>
            <a:ext cx="8381999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660900"/>
            <a:ext cx="7010399" cy="67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7162800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5023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Master</dc:creator>
  <cp:lastModifiedBy>Master</cp:lastModifiedBy>
  <cp:revision>6</cp:revision>
  <dcterms:created xsi:type="dcterms:W3CDTF">2006-08-16T00:00:00Z</dcterms:created>
  <dcterms:modified xsi:type="dcterms:W3CDTF">2019-01-03T17:12:06Z</dcterms:modified>
</cp:coreProperties>
</file>