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7" Type="http://schemas.openxmlformats.org/officeDocument/2006/relationships/image" Target="../media/image27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-228600"/>
            <a:ext cx="8229599" cy="165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752600"/>
            <a:ext cx="8229599" cy="104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71800"/>
            <a:ext cx="7543799" cy="77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86200"/>
            <a:ext cx="7696199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495800"/>
            <a:ext cx="7619999" cy="94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" y="5562600"/>
            <a:ext cx="6973888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97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676400" y="1143000"/>
            <a:ext cx="3468687" cy="3048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7315199" cy="84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458199" cy="309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19600"/>
            <a:ext cx="7162799" cy="64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713" y="5181600"/>
            <a:ext cx="6059487" cy="712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5984875"/>
            <a:ext cx="6172200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39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6838"/>
            <a:ext cx="7543799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143000"/>
            <a:ext cx="7620000" cy="62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8382000" cy="205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256087"/>
            <a:ext cx="7696199" cy="183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84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" y="152400"/>
            <a:ext cx="7126288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" y="1905000"/>
            <a:ext cx="7735888" cy="90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" y="2743200"/>
            <a:ext cx="8193087" cy="128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6175" y="3886200"/>
            <a:ext cx="5260975" cy="60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0"/>
            <a:ext cx="76962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2" y="5334000"/>
            <a:ext cx="743108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0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"/>
            <a:ext cx="8305799" cy="157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1981200"/>
            <a:ext cx="6440488" cy="77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2895600"/>
            <a:ext cx="6821488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3505200"/>
            <a:ext cx="8381999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4419600"/>
            <a:ext cx="8381999" cy="64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98" y="5307013"/>
            <a:ext cx="9143998" cy="109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35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3</cp:revision>
  <dcterms:created xsi:type="dcterms:W3CDTF">2006-08-16T00:00:00Z</dcterms:created>
  <dcterms:modified xsi:type="dcterms:W3CDTF">2019-01-03T18:29:03Z</dcterms:modified>
</cp:coreProperties>
</file>