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"/>
            <a:ext cx="8458200" cy="163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2057400"/>
            <a:ext cx="8534399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2947988"/>
            <a:ext cx="7924799" cy="131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343401"/>
            <a:ext cx="8229599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181600"/>
            <a:ext cx="7238999" cy="74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2" y="5964237"/>
            <a:ext cx="6821488" cy="81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25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"/>
            <a:ext cx="6857999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990600"/>
            <a:ext cx="7162799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2057400"/>
            <a:ext cx="6669088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22574"/>
            <a:ext cx="7848599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4427537"/>
            <a:ext cx="6897688" cy="83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53063"/>
            <a:ext cx="7543799" cy="110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13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1</cp:revision>
  <dcterms:created xsi:type="dcterms:W3CDTF">2006-08-16T00:00:00Z</dcterms:created>
  <dcterms:modified xsi:type="dcterms:W3CDTF">2019-01-03T18:40:44Z</dcterms:modified>
</cp:coreProperties>
</file>