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8458200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057400"/>
            <a:ext cx="8534399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947988"/>
            <a:ext cx="7924799" cy="131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1"/>
            <a:ext cx="822959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81600"/>
            <a:ext cx="7238999" cy="74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" y="5964237"/>
            <a:ext cx="6821488" cy="81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2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6857999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990600"/>
            <a:ext cx="7162799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2057400"/>
            <a:ext cx="6669088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22574"/>
            <a:ext cx="7848599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4427537"/>
            <a:ext cx="6897688" cy="8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53063"/>
            <a:ext cx="7543799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3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1</cp:revision>
  <dcterms:created xsi:type="dcterms:W3CDTF">2006-08-16T00:00:00Z</dcterms:created>
  <dcterms:modified xsi:type="dcterms:W3CDTF">2019-01-03T18:40:44Z</dcterms:modified>
</cp:coreProperties>
</file>