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543300" y="342900"/>
            <a:ext cx="510539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51122" y="9510710"/>
            <a:ext cx="23304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3" Type="http://schemas.openxmlformats.org/officeDocument/2006/relationships/image" Target="../media/image27.png"/><Relationship Id="rId14" Type="http://schemas.openxmlformats.org/officeDocument/2006/relationships/image" Target="../media/image28.png"/><Relationship Id="rId15" Type="http://schemas.openxmlformats.org/officeDocument/2006/relationships/image" Target="../media/image29.png"/><Relationship Id="rId16" Type="http://schemas.openxmlformats.org/officeDocument/2006/relationships/image" Target="../media/image30.png"/><Relationship Id="rId17" Type="http://schemas.openxmlformats.org/officeDocument/2006/relationships/image" Target="../media/image31.png"/><Relationship Id="rId18" Type="http://schemas.openxmlformats.org/officeDocument/2006/relationships/image" Target="../media/image32.png"/><Relationship Id="rId19" Type="http://schemas.openxmlformats.org/officeDocument/2006/relationships/image" Target="../media/image33.png"/><Relationship Id="rId20" Type="http://schemas.openxmlformats.org/officeDocument/2006/relationships/image" Target="../media/image3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Relationship Id="rId12" Type="http://schemas.openxmlformats.org/officeDocument/2006/relationships/image" Target="../media/image45.png"/><Relationship Id="rId13" Type="http://schemas.openxmlformats.org/officeDocument/2006/relationships/image" Target="../media/image46.png"/><Relationship Id="rId14" Type="http://schemas.openxmlformats.org/officeDocument/2006/relationships/image" Target="../media/image47.png"/><Relationship Id="rId15" Type="http://schemas.openxmlformats.org/officeDocument/2006/relationships/image" Target="../media/image48.png"/><Relationship Id="rId16" Type="http://schemas.openxmlformats.org/officeDocument/2006/relationships/image" Target="../media/image49.png"/><Relationship Id="rId17" Type="http://schemas.openxmlformats.org/officeDocument/2006/relationships/image" Target="../media/image50.png"/><Relationship Id="rId18" Type="http://schemas.openxmlformats.org/officeDocument/2006/relationships/image" Target="../media/image51.png"/><Relationship Id="rId19" Type="http://schemas.openxmlformats.org/officeDocument/2006/relationships/image" Target="../media/image52.png"/><Relationship Id="rId20" Type="http://schemas.openxmlformats.org/officeDocument/2006/relationships/image" Target="../media/image53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60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image" Target="../media/image67.png"/><Relationship Id="rId9" Type="http://schemas.openxmlformats.org/officeDocument/2006/relationships/image" Target="../media/image68.png"/><Relationship Id="rId10" Type="http://schemas.openxmlformats.org/officeDocument/2006/relationships/image" Target="../media/image69.png"/><Relationship Id="rId11" Type="http://schemas.openxmlformats.org/officeDocument/2006/relationships/image" Target="../media/image70.png"/><Relationship Id="rId12" Type="http://schemas.openxmlformats.org/officeDocument/2006/relationships/image" Target="../media/image71.png"/><Relationship Id="rId13" Type="http://schemas.openxmlformats.org/officeDocument/2006/relationships/image" Target="../media/image72.png"/><Relationship Id="rId14" Type="http://schemas.openxmlformats.org/officeDocument/2006/relationships/image" Target="../media/image73.png"/><Relationship Id="rId15" Type="http://schemas.openxmlformats.org/officeDocument/2006/relationships/image" Target="../media/image74.png"/><Relationship Id="rId16" Type="http://schemas.openxmlformats.org/officeDocument/2006/relationships/image" Target="../media/image75.png"/><Relationship Id="rId17" Type="http://schemas.openxmlformats.org/officeDocument/2006/relationships/image" Target="../media/image76.png"/><Relationship Id="rId18" Type="http://schemas.openxmlformats.org/officeDocument/2006/relationships/image" Target="../media/image77.png"/><Relationship Id="rId19" Type="http://schemas.openxmlformats.org/officeDocument/2006/relationships/image" Target="../media/image78.png"/><Relationship Id="rId20" Type="http://schemas.openxmlformats.org/officeDocument/2006/relationships/image" Target="../media/image79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0.png"/><Relationship Id="rId3" Type="http://schemas.openxmlformats.org/officeDocument/2006/relationships/image" Target="../media/image81.png"/><Relationship Id="rId4" Type="http://schemas.openxmlformats.org/officeDocument/2006/relationships/image" Target="../media/image82.png"/><Relationship Id="rId5" Type="http://schemas.openxmlformats.org/officeDocument/2006/relationships/image" Target="../media/image83.png"/><Relationship Id="rId6" Type="http://schemas.openxmlformats.org/officeDocument/2006/relationships/image" Target="../media/image84.png"/><Relationship Id="rId7" Type="http://schemas.openxmlformats.org/officeDocument/2006/relationships/image" Target="../media/image85.png"/><Relationship Id="rId8" Type="http://schemas.openxmlformats.org/officeDocument/2006/relationships/image" Target="../media/image86.png"/><Relationship Id="rId9" Type="http://schemas.openxmlformats.org/officeDocument/2006/relationships/image" Target="../media/image87.png"/><Relationship Id="rId10" Type="http://schemas.openxmlformats.org/officeDocument/2006/relationships/image" Target="../media/image88.png"/><Relationship Id="rId11" Type="http://schemas.openxmlformats.org/officeDocument/2006/relationships/image" Target="../media/image89.png"/><Relationship Id="rId12" Type="http://schemas.openxmlformats.org/officeDocument/2006/relationships/image" Target="../media/image90.png"/><Relationship Id="rId13" Type="http://schemas.openxmlformats.org/officeDocument/2006/relationships/image" Target="../media/image91.png"/><Relationship Id="rId14" Type="http://schemas.openxmlformats.org/officeDocument/2006/relationships/image" Target="../media/image92.png"/><Relationship Id="rId15" Type="http://schemas.openxmlformats.org/officeDocument/2006/relationships/image" Target="../media/image93.png"/><Relationship Id="rId16" Type="http://schemas.openxmlformats.org/officeDocument/2006/relationships/image" Target="../media/image94.png"/><Relationship Id="rId17" Type="http://schemas.openxmlformats.org/officeDocument/2006/relationships/image" Target="../media/image95.png"/><Relationship Id="rId18" Type="http://schemas.openxmlformats.org/officeDocument/2006/relationships/image" Target="../media/image96.png"/><Relationship Id="rId19" Type="http://schemas.openxmlformats.org/officeDocument/2006/relationships/image" Target="../media/image97.png"/><Relationship Id="rId20" Type="http://schemas.openxmlformats.org/officeDocument/2006/relationships/image" Target="../media/image98.png"/><Relationship Id="rId21" Type="http://schemas.openxmlformats.org/officeDocument/2006/relationships/image" Target="../media/image99.png"/><Relationship Id="rId22" Type="http://schemas.openxmlformats.org/officeDocument/2006/relationships/image" Target="../media/image100.png"/><Relationship Id="rId23" Type="http://schemas.openxmlformats.org/officeDocument/2006/relationships/image" Target="../media/image101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2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3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image" Target="../media/image106.png"/><Relationship Id="rId5" Type="http://schemas.openxmlformats.org/officeDocument/2006/relationships/image" Target="../media/image107.png"/><Relationship Id="rId6" Type="http://schemas.openxmlformats.org/officeDocument/2006/relationships/image" Target="../media/image108.png"/><Relationship Id="rId7" Type="http://schemas.openxmlformats.org/officeDocument/2006/relationships/image" Target="../media/image109.png"/><Relationship Id="rId8" Type="http://schemas.openxmlformats.org/officeDocument/2006/relationships/image" Target="../media/image110.png"/><Relationship Id="rId9" Type="http://schemas.openxmlformats.org/officeDocument/2006/relationships/image" Target="../media/image111.png"/><Relationship Id="rId10" Type="http://schemas.openxmlformats.org/officeDocument/2006/relationships/image" Target="../media/image112.png"/><Relationship Id="rId11" Type="http://schemas.openxmlformats.org/officeDocument/2006/relationships/image" Target="../media/image113.png"/><Relationship Id="rId12" Type="http://schemas.openxmlformats.org/officeDocument/2006/relationships/image" Target="../media/image114.png"/><Relationship Id="rId13" Type="http://schemas.openxmlformats.org/officeDocument/2006/relationships/image" Target="../media/image115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6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7.png"/><Relationship Id="rId3" Type="http://schemas.openxmlformats.org/officeDocument/2006/relationships/image" Target="../media/image118.png"/><Relationship Id="rId4" Type="http://schemas.openxmlformats.org/officeDocument/2006/relationships/image" Target="../media/image119.png"/><Relationship Id="rId5" Type="http://schemas.openxmlformats.org/officeDocument/2006/relationships/image" Target="../media/image120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1.png"/><Relationship Id="rId3" Type="http://schemas.openxmlformats.org/officeDocument/2006/relationships/image" Target="../media/image122.png"/><Relationship Id="rId4" Type="http://schemas.openxmlformats.org/officeDocument/2006/relationships/image" Target="../media/image123.png"/><Relationship Id="rId5" Type="http://schemas.openxmlformats.org/officeDocument/2006/relationships/image" Target="../media/image124.png"/><Relationship Id="rId6" Type="http://schemas.openxmlformats.org/officeDocument/2006/relationships/image" Target="../media/image125.png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42616" y="3398012"/>
            <a:ext cx="2350007" cy="1975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02688" y="675601"/>
            <a:ext cx="4137660" cy="1566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3600" spc="-10">
                <a:latin typeface="Calibri"/>
                <a:cs typeface="Calibri"/>
              </a:rPr>
              <a:t>C+</a:t>
            </a:r>
            <a:r>
              <a:rPr dirty="0" sz="3600" spc="-5">
                <a:latin typeface="Calibri"/>
                <a:cs typeface="Calibri"/>
              </a:rPr>
              <a:t>+</a:t>
            </a:r>
            <a:r>
              <a:rPr dirty="0" sz="3600" spc="5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Languag</a:t>
            </a:r>
            <a:r>
              <a:rPr dirty="0" sz="3600" spc="-5">
                <a:latin typeface="Calibri"/>
                <a:cs typeface="Calibri"/>
              </a:rPr>
              <a:t>e</a:t>
            </a:r>
            <a:r>
              <a:rPr dirty="0" sz="3600" spc="20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Tutorial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3600" spc="-5">
                <a:latin typeface="Calibri"/>
                <a:cs typeface="Calibri"/>
              </a:rPr>
              <a:t>Seco</a:t>
            </a:r>
            <a:r>
              <a:rPr dirty="0" sz="3600" spc="-5">
                <a:latin typeface="Calibri"/>
                <a:cs typeface="Calibri"/>
              </a:rPr>
              <a:t>nd</a:t>
            </a:r>
            <a:r>
              <a:rPr dirty="0" sz="3600" spc="-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Class</a:t>
            </a:r>
            <a:endParaRPr sz="36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</a:pPr>
            <a:r>
              <a:rPr dirty="0" sz="3600" spc="-5">
                <a:latin typeface="Calibri"/>
                <a:cs typeface="Calibri"/>
              </a:rPr>
              <a:t>Fir</a:t>
            </a:r>
            <a:r>
              <a:rPr dirty="0" sz="3600" spc="-5">
                <a:latin typeface="Calibri"/>
                <a:cs typeface="Calibri"/>
              </a:rPr>
              <a:t>st</a:t>
            </a:r>
            <a:r>
              <a:rPr dirty="0" sz="3600" spc="-1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Semester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1552" y="85313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11552" y="85313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17648" y="85313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7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54852" y="85313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054852" y="85313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11552" y="875233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11552" y="875233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17648" y="875233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7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54852" y="875233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54852" y="8752331"/>
            <a:ext cx="6350" cy="0"/>
          </a:xfrm>
          <a:custGeom>
            <a:avLst/>
            <a:gdLst/>
            <a:ahLst/>
            <a:cxnLst/>
            <a:rect l="l" t="t" r="r" b="b"/>
            <a:pathLst>
              <a:path w="6350" h="0">
                <a:moveTo>
                  <a:pt x="0" y="0"/>
                </a:moveTo>
                <a:lnTo>
                  <a:pt x="6092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709013" y="6172377"/>
            <a:ext cx="4067175" cy="1579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3600" spc="-5">
                <a:latin typeface="Calibri"/>
                <a:cs typeface="Calibri"/>
              </a:rPr>
              <a:t>Lecturers: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3600" spc="-5">
                <a:latin typeface="Calibri"/>
                <a:cs typeface="Calibri"/>
              </a:rPr>
              <a:t>Dr.</a:t>
            </a:r>
            <a:r>
              <a:rPr dirty="0" sz="3600" spc="-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Husam</a:t>
            </a:r>
            <a:r>
              <a:rPr dirty="0" sz="3600" spc="-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Al-Behadili</a:t>
            </a:r>
            <a:endParaRPr sz="3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3600" spc="-5">
                <a:latin typeface="Calibri"/>
                <a:cs typeface="Calibri"/>
              </a:rPr>
              <a:t>Dr.</a:t>
            </a:r>
            <a:r>
              <a:rPr dirty="0" sz="3600" spc="-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Hasan</a:t>
            </a:r>
            <a:r>
              <a:rPr dirty="0" sz="3600" spc="-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Al-Mgot</a:t>
            </a:r>
            <a:r>
              <a:rPr dirty="0" sz="3600" spc="-5">
                <a:latin typeface="Calibri"/>
                <a:cs typeface="Calibri"/>
              </a:rPr>
              <a:t>i</a:t>
            </a:r>
            <a:r>
              <a:rPr dirty="0" sz="3600" spc="-5">
                <a:latin typeface="Calibri"/>
                <a:cs typeface="Calibri"/>
              </a:rPr>
              <a:t>r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69263" y="7991856"/>
            <a:ext cx="210312" cy="82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71016" y="7991856"/>
            <a:ext cx="594360" cy="82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91055" y="8065007"/>
            <a:ext cx="283464" cy="91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9464" y="7991856"/>
            <a:ext cx="210311" cy="822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75104" y="7991856"/>
            <a:ext cx="265175" cy="1005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40864" y="8019288"/>
            <a:ext cx="118871" cy="73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62072" y="7991856"/>
            <a:ext cx="128015" cy="1005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408" y="8430768"/>
            <a:ext cx="54864" cy="548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80160" y="8403335"/>
            <a:ext cx="594359" cy="8229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8476488"/>
            <a:ext cx="283463" cy="914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94560" y="8403335"/>
            <a:ext cx="54863" cy="822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34055" y="8403335"/>
            <a:ext cx="54863" cy="8229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84248" y="8403335"/>
            <a:ext cx="27431" cy="1097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1448" y="8467343"/>
            <a:ext cx="27431" cy="4571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71800" y="8403335"/>
            <a:ext cx="27431" cy="1097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54095" y="8430768"/>
            <a:ext cx="27431" cy="822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01700" y="1152477"/>
            <a:ext cx="5905500" cy="3323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Verdana"/>
                <a:cs typeface="Verdana"/>
              </a:rPr>
              <a:t>F</a:t>
            </a:r>
            <a:r>
              <a:rPr dirty="0" sz="2400" spc="-10" b="1">
                <a:latin typeface="Verdana"/>
                <a:cs typeface="Verdana"/>
              </a:rPr>
              <a:t>un</a:t>
            </a: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b="1">
                <a:latin typeface="Verdana"/>
                <a:cs typeface="Verdana"/>
              </a:rPr>
              <a:t>i</a:t>
            </a:r>
            <a:r>
              <a:rPr dirty="0" sz="2400" spc="-5" b="1">
                <a:latin typeface="Verdana"/>
                <a:cs typeface="Verdana"/>
              </a:rPr>
              <a:t>o</a:t>
            </a:r>
            <a:r>
              <a:rPr dirty="0" sz="2400" b="1">
                <a:latin typeface="Verdana"/>
                <a:cs typeface="Verdana"/>
              </a:rPr>
              <a:t>n</a:t>
            </a:r>
            <a:r>
              <a:rPr dirty="0" sz="2400" spc="-5" b="1">
                <a:latin typeface="Verdana"/>
                <a:cs typeface="Verdana"/>
              </a:rPr>
              <a:t>s</a:t>
            </a:r>
            <a:r>
              <a:rPr dirty="0" sz="2400" b="1">
                <a:latin typeface="Verdana"/>
                <a:cs typeface="Verdana"/>
              </a:rPr>
              <a:t> </a:t>
            </a:r>
            <a:r>
              <a:rPr dirty="0" sz="2400" b="1">
                <a:latin typeface="Verdana"/>
                <a:cs typeface="Verdana"/>
              </a:rPr>
              <a:t>(</a:t>
            </a:r>
            <a:r>
              <a:rPr dirty="0" sz="2400" spc="-5" b="1">
                <a:latin typeface="Verdana"/>
                <a:cs typeface="Verdana"/>
              </a:rPr>
              <a:t>I)</a:t>
            </a:r>
            <a:endParaRPr sz="2400">
              <a:latin typeface="Verdana"/>
              <a:cs typeface="Verdana"/>
            </a:endParaRPr>
          </a:p>
          <a:p>
            <a:pPr marL="12700" marR="61594">
              <a:lnSpc>
                <a:spcPct val="116300"/>
              </a:lnSpc>
              <a:spcBef>
                <a:spcPts val="615"/>
              </a:spcBef>
            </a:pPr>
            <a:r>
              <a:rPr dirty="0" sz="800">
                <a:latin typeface="Verdana"/>
                <a:cs typeface="Verdana"/>
              </a:rPr>
              <a:t>Us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26084">
              <a:lnSpc>
                <a:spcPct val="101299"/>
              </a:lnSpc>
              <a:spcBef>
                <a:spcPts val="615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parameter1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parameter2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...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70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marR="5080" indent="-228600">
              <a:lnSpc>
                <a:spcPct val="105800"/>
              </a:lnSpc>
              <a:spcBef>
                <a:spcPts val="484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49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4399" y="6627876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2"/>
                </a:moveTo>
                <a:lnTo>
                  <a:pt x="0" y="0"/>
                </a:lnTo>
                <a:lnTo>
                  <a:pt x="0" y="11430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46710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47853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49011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901700" y="4670187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14400" y="50154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513130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52456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53614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547572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55915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57058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58216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59359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60518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61661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62819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63962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651204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66278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39" y="4785360"/>
            <a:ext cx="2956560" cy="1957070"/>
          </a:xfrm>
          <a:custGeom>
            <a:avLst/>
            <a:gdLst/>
            <a:ahLst/>
            <a:cxnLst/>
            <a:rect l="l" t="t" r="r" b="b"/>
            <a:pathLst>
              <a:path w="2956559" h="1957070">
                <a:moveTo>
                  <a:pt x="0" y="1956815"/>
                </a:moveTo>
                <a:lnTo>
                  <a:pt x="2956559" y="1956815"/>
                </a:lnTo>
                <a:lnTo>
                  <a:pt x="2956559" y="0"/>
                </a:lnTo>
                <a:lnTo>
                  <a:pt x="0" y="0"/>
                </a:lnTo>
                <a:lnTo>
                  <a:pt x="0" y="195681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46710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46680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67452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1351" y="466496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74008" y="466496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901440" y="46680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01440" y="67452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98392" y="466496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861048" y="466496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901700" y="5130435"/>
            <a:ext cx="5882640" cy="264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5069205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r=a+b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(5,3)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3911600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 marR="366395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888740" y="4670187"/>
            <a:ext cx="9404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resul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8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435608" y="80695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63039" y="8069580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99616" y="8069580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176272" y="8147304"/>
            <a:ext cx="73151" cy="6400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706623" y="8147304"/>
            <a:ext cx="82295" cy="6400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203704" y="821588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743200" y="821588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203704" y="822502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743200" y="822502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203704" y="823417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743200" y="823417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203704" y="824331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743200" y="824331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203704" y="825245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743200" y="825245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203704" y="826160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743200" y="826160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203704" y="82707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743200" y="82707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203704" y="827989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743200" y="827989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203704" y="82890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743200" y="82890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203704" y="82981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743200" y="82981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203704" y="830732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43200" y="830732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203704" y="831646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743200" y="831646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203704" y="83256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743200" y="83256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203704" y="833475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743200" y="833475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203704" y="83439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743200" y="83439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203704" y="835304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743200" y="835304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115567" y="8439911"/>
            <a:ext cx="73152" cy="274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444752" y="848105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472183" y="8481059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508760" y="8481059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901650" y="8738982"/>
            <a:ext cx="5779770" cy="268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97" name="object 9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69263" y="3666744"/>
            <a:ext cx="210312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71016" y="3666744"/>
            <a:ext cx="594360" cy="82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91055" y="3739896"/>
            <a:ext cx="283464" cy="9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9464" y="3666744"/>
            <a:ext cx="210311" cy="822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75104" y="3666744"/>
            <a:ext cx="265175" cy="1005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40864" y="3694176"/>
            <a:ext cx="118871" cy="731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62072" y="3666744"/>
            <a:ext cx="128015" cy="1005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97280" y="3831335"/>
            <a:ext cx="54863" cy="914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14983" y="3968496"/>
            <a:ext cx="73152" cy="640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78408" y="4114800"/>
            <a:ext cx="54864" cy="548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80160" y="4078223"/>
            <a:ext cx="594359" cy="9144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4160520"/>
            <a:ext cx="283463" cy="914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4560" y="4078223"/>
            <a:ext cx="54863" cy="9144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34055" y="4078223"/>
            <a:ext cx="54863" cy="9144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84248" y="4078223"/>
            <a:ext cx="27431" cy="10972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41448" y="4151376"/>
            <a:ext cx="27431" cy="3657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1800" y="4078223"/>
            <a:ext cx="27431" cy="10972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54095" y="4114800"/>
            <a:ext cx="27431" cy="7315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01649" y="1117460"/>
            <a:ext cx="5949950" cy="1144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1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(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 b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r=a+b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3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68325" y="2452115"/>
            <a:ext cx="69659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1674" y="2799956"/>
            <a:ext cx="5958205" cy="656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4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main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retur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sp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retur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(r);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35608" y="37444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63039" y="3744467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499616" y="3744467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42416" y="383590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42416" y="3845052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42416" y="3854196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42416" y="3863340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42416" y="387248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42416" y="388162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42416" y="3890771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42416" y="389991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42416" y="390905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42416" y="3918203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42416" y="39273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42416" y="3936491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42416" y="39456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42416" y="395477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42416" y="3963923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115567" y="4123944"/>
            <a:ext cx="73152" cy="274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44752" y="4165091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4165091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508760" y="4165091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71374" y="5303522"/>
            <a:ext cx="1849120" cy="9525"/>
          </a:xfrm>
          <a:custGeom>
            <a:avLst/>
            <a:gdLst/>
            <a:ahLst/>
            <a:cxnLst/>
            <a:rect l="l" t="t" r="r" b="b"/>
            <a:pathLst>
              <a:path w="1849120" h="9525">
                <a:moveTo>
                  <a:pt x="0" y="9141"/>
                </a:moveTo>
                <a:lnTo>
                  <a:pt x="1848611" y="9141"/>
                </a:lnTo>
                <a:lnTo>
                  <a:pt x="184861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71374" y="5426964"/>
            <a:ext cx="1849120" cy="9525"/>
          </a:xfrm>
          <a:custGeom>
            <a:avLst/>
            <a:gdLst/>
            <a:ahLst/>
            <a:cxnLst/>
            <a:rect l="l" t="t" r="r" b="b"/>
            <a:pathLst>
              <a:path w="1849120" h="9525">
                <a:moveTo>
                  <a:pt x="0" y="9143"/>
                </a:moveTo>
                <a:lnTo>
                  <a:pt x="1848611" y="9143"/>
                </a:lnTo>
                <a:lnTo>
                  <a:pt x="184861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80517" y="5312664"/>
            <a:ext cx="1830705" cy="114300"/>
          </a:xfrm>
          <a:custGeom>
            <a:avLst/>
            <a:gdLst/>
            <a:ahLst/>
            <a:cxnLst/>
            <a:rect l="l" t="t" r="r" b="b"/>
            <a:pathLst>
              <a:path w="1830705" h="114300">
                <a:moveTo>
                  <a:pt x="0" y="114300"/>
                </a:moveTo>
                <a:lnTo>
                  <a:pt x="1830324" y="114300"/>
                </a:lnTo>
                <a:lnTo>
                  <a:pt x="18303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71374" y="5300471"/>
            <a:ext cx="1849120" cy="0"/>
          </a:xfrm>
          <a:custGeom>
            <a:avLst/>
            <a:gdLst/>
            <a:ahLst/>
            <a:cxnLst/>
            <a:rect l="l" t="t" r="r" b="b"/>
            <a:pathLst>
              <a:path w="1849120" h="0">
                <a:moveTo>
                  <a:pt x="0" y="0"/>
                </a:moveTo>
                <a:lnTo>
                  <a:pt x="18486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1374" y="5439155"/>
            <a:ext cx="1849120" cy="0"/>
          </a:xfrm>
          <a:custGeom>
            <a:avLst/>
            <a:gdLst/>
            <a:ahLst/>
            <a:cxnLst/>
            <a:rect l="l" t="t" r="r" b="b"/>
            <a:pathLst>
              <a:path w="1849120" h="0">
                <a:moveTo>
                  <a:pt x="0" y="0"/>
                </a:moveTo>
                <a:lnTo>
                  <a:pt x="18486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65277" y="5431536"/>
            <a:ext cx="1861185" cy="0"/>
          </a:xfrm>
          <a:custGeom>
            <a:avLst/>
            <a:gdLst/>
            <a:ahLst/>
            <a:cxnLst/>
            <a:rect l="l" t="t" r="r" b="b"/>
            <a:pathLst>
              <a:path w="1861185" h="0">
                <a:moveTo>
                  <a:pt x="0" y="0"/>
                </a:moveTo>
                <a:lnTo>
                  <a:pt x="18608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65277" y="5308092"/>
            <a:ext cx="1861185" cy="0"/>
          </a:xfrm>
          <a:custGeom>
            <a:avLst/>
            <a:gdLst/>
            <a:ahLst/>
            <a:cxnLst/>
            <a:rect l="l" t="t" r="r" b="b"/>
            <a:pathLst>
              <a:path w="1861185" h="0">
                <a:moveTo>
                  <a:pt x="0" y="0"/>
                </a:moveTo>
                <a:lnTo>
                  <a:pt x="18608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68325" y="529742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923032" y="529742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901637" y="4415396"/>
            <a:ext cx="5650230" cy="1357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5000"/>
              </a:lnSpc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1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(5,3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58767" y="3090672"/>
            <a:ext cx="923544" cy="64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58767" y="4041647"/>
            <a:ext cx="859536" cy="73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58767" y="4526279"/>
            <a:ext cx="676656" cy="100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261103" y="312267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06823" y="3122676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343400" y="3122676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54296" y="315010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81728" y="3150107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45735" y="3150107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54296" y="315925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81728" y="315925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745735" y="3159251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58767" y="3154679"/>
            <a:ext cx="923544" cy="36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45152" y="318668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90871" y="318668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36591" y="318668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97096" y="4073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242815" y="4073652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279391" y="4073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81144" y="4110228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17720" y="4110228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681728" y="4110228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58767" y="4114800"/>
            <a:ext cx="859536" cy="274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0" y="413765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26864" y="413765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72584" y="413765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215384" y="4567428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261103" y="4567428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306823" y="4567428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279391" y="462229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306823" y="462229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 h="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52544" y="4622291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416552" y="4617720"/>
            <a:ext cx="109728" cy="91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50975" y="2423160"/>
            <a:ext cx="2843783" cy="26426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905254" y="1112521"/>
            <a:ext cx="5962015" cy="4726305"/>
          </a:xfrm>
          <a:prstGeom prst="rect">
            <a:avLst/>
          </a:prstGeom>
          <a:ln w="6097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5715">
              <a:lnSpc>
                <a:spcPct val="100000"/>
              </a:lnSpc>
            </a:pPr>
            <a:r>
              <a:rPr dirty="0" sz="800" spc="5" b="1" i="1">
                <a:latin typeface="Verdana"/>
                <a:cs typeface="Verdana"/>
              </a:rPr>
              <a:t>S</a:t>
            </a:r>
            <a:r>
              <a:rPr dirty="0" sz="800" spc="-5" b="1" i="1">
                <a:latin typeface="Verdana"/>
                <a:cs typeface="Verdana"/>
              </a:rPr>
              <a:t>c</a:t>
            </a:r>
            <a:r>
              <a:rPr dirty="0" sz="800" b="1" i="1">
                <a:latin typeface="Verdana"/>
                <a:cs typeface="Verdana"/>
              </a:rPr>
              <a:t>o</a:t>
            </a:r>
            <a:r>
              <a:rPr dirty="0" sz="800" b="1" i="1">
                <a:latin typeface="Verdana"/>
                <a:cs typeface="Verdana"/>
              </a:rPr>
              <a:t>p</a:t>
            </a:r>
            <a:r>
              <a:rPr dirty="0" sz="800" b="1" i="1">
                <a:latin typeface="Verdana"/>
                <a:cs typeface="Verdana"/>
              </a:rPr>
              <a:t>e</a:t>
            </a:r>
            <a:r>
              <a:rPr dirty="0" sz="800" spc="-5" b="1" i="1">
                <a:latin typeface="Verdana"/>
                <a:cs typeface="Verdana"/>
              </a:rPr>
              <a:t> </a:t>
            </a:r>
            <a:r>
              <a:rPr dirty="0" sz="800" b="1" i="1">
                <a:latin typeface="Verdana"/>
                <a:cs typeface="Verdana"/>
              </a:rPr>
              <a:t>o</a:t>
            </a:r>
            <a:r>
              <a:rPr dirty="0" sz="800" b="1" i="1">
                <a:latin typeface="Verdana"/>
                <a:cs typeface="Verdana"/>
              </a:rPr>
              <a:t>f</a:t>
            </a:r>
            <a:r>
              <a:rPr dirty="0" sz="800" spc="-5" b="1" i="1">
                <a:latin typeface="Verdana"/>
                <a:cs typeface="Verdana"/>
              </a:rPr>
              <a:t> </a:t>
            </a:r>
            <a:r>
              <a:rPr dirty="0" sz="800" spc="-20" b="1" i="1">
                <a:latin typeface="Verdana"/>
                <a:cs typeface="Verdana"/>
              </a:rPr>
              <a:t>v</a:t>
            </a:r>
            <a:r>
              <a:rPr dirty="0" sz="800" b="1" i="1">
                <a:latin typeface="Verdana"/>
                <a:cs typeface="Verdana"/>
              </a:rPr>
              <a:t>a</a:t>
            </a:r>
            <a:r>
              <a:rPr dirty="0" sz="800" spc="-5" b="1" i="1">
                <a:latin typeface="Verdana"/>
                <a:cs typeface="Verdana"/>
              </a:rPr>
              <a:t>r</a:t>
            </a:r>
            <a:r>
              <a:rPr dirty="0" sz="800" b="1" i="1">
                <a:latin typeface="Verdana"/>
                <a:cs typeface="Verdana"/>
              </a:rPr>
              <a:t>i</a:t>
            </a:r>
            <a:r>
              <a:rPr dirty="0" sz="800" b="1" i="1">
                <a:latin typeface="Verdana"/>
                <a:cs typeface="Verdana"/>
              </a:rPr>
              <a:t>a</a:t>
            </a:r>
            <a:r>
              <a:rPr dirty="0" sz="800" spc="-10" b="1" i="1">
                <a:latin typeface="Verdana"/>
                <a:cs typeface="Verdana"/>
              </a:rPr>
              <a:t>b</a:t>
            </a:r>
            <a:r>
              <a:rPr dirty="0" sz="800" b="1" i="1">
                <a:latin typeface="Verdana"/>
                <a:cs typeface="Verdana"/>
              </a:rPr>
              <a:t>l</a:t>
            </a:r>
            <a:r>
              <a:rPr dirty="0" sz="800" spc="-10" b="1" i="1">
                <a:latin typeface="Verdana"/>
                <a:cs typeface="Verdana"/>
              </a:rPr>
              <a:t>e</a:t>
            </a:r>
            <a:r>
              <a:rPr dirty="0" sz="800" b="1" i="1">
                <a:latin typeface="Verdana"/>
                <a:cs typeface="Verdana"/>
              </a:rPr>
              <a:t>s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5715" marR="70485">
              <a:lnSpc>
                <a:spcPct val="105300"/>
              </a:lnSpc>
              <a:spcBef>
                <a:spcPts val="57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oss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5715" marR="113030">
              <a:lnSpc>
                <a:spcPct val="101299"/>
              </a:lnSpc>
              <a:spcBef>
                <a:spcPts val="79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41" name="object 41"/>
          <p:cNvSpPr txBox="1"/>
          <p:nvPr/>
        </p:nvSpPr>
        <p:spPr>
          <a:xfrm>
            <a:off x="901700" y="6024740"/>
            <a:ext cx="237680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355244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5"/>
                </a:moveTo>
                <a:lnTo>
                  <a:pt x="0" y="0"/>
                </a:lnTo>
                <a:lnTo>
                  <a:pt x="0" y="11430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7"/>
                </a:moveTo>
                <a:lnTo>
                  <a:pt x="3983736" y="115827"/>
                </a:lnTo>
                <a:lnTo>
                  <a:pt x="3983736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7"/>
                </a:moveTo>
                <a:lnTo>
                  <a:pt x="3983736" y="115827"/>
                </a:lnTo>
                <a:lnTo>
                  <a:pt x="3983736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5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4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3983990" cy="116205"/>
          </a:xfrm>
          <a:custGeom>
            <a:avLst/>
            <a:gdLst/>
            <a:ahLst/>
            <a:cxnLst/>
            <a:rect l="l" t="t" r="r" b="b"/>
            <a:pathLst>
              <a:path w="3983990" h="116204">
                <a:moveTo>
                  <a:pt x="0" y="115822"/>
                </a:moveTo>
                <a:lnTo>
                  <a:pt x="3983736" y="115822"/>
                </a:lnTo>
                <a:lnTo>
                  <a:pt x="39837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3983990" cy="114300"/>
          </a:xfrm>
          <a:custGeom>
            <a:avLst/>
            <a:gdLst/>
            <a:ahLst/>
            <a:cxnLst/>
            <a:rect l="l" t="t" r="r" b="b"/>
            <a:pathLst>
              <a:path w="3983990" h="114300">
                <a:moveTo>
                  <a:pt x="0" y="114300"/>
                </a:moveTo>
                <a:lnTo>
                  <a:pt x="3983736" y="114300"/>
                </a:lnTo>
                <a:lnTo>
                  <a:pt x="39837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930139" y="1595628"/>
            <a:ext cx="1927860" cy="2071370"/>
          </a:xfrm>
          <a:custGeom>
            <a:avLst/>
            <a:gdLst/>
            <a:ahLst/>
            <a:cxnLst/>
            <a:rect l="l" t="t" r="r" b="b"/>
            <a:pathLst>
              <a:path w="1927859" h="2071370">
                <a:moveTo>
                  <a:pt x="0" y="2071116"/>
                </a:moveTo>
                <a:lnTo>
                  <a:pt x="1927859" y="2071116"/>
                </a:lnTo>
                <a:lnTo>
                  <a:pt x="1927859" y="0"/>
                </a:lnTo>
                <a:lnTo>
                  <a:pt x="0" y="0"/>
                </a:lnTo>
                <a:lnTo>
                  <a:pt x="0" y="207111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930140" y="1135379"/>
            <a:ext cx="1927860" cy="114300"/>
          </a:xfrm>
          <a:custGeom>
            <a:avLst/>
            <a:gdLst/>
            <a:ahLst/>
            <a:cxnLst/>
            <a:rect l="l" t="t" r="r" b="b"/>
            <a:pathLst>
              <a:path w="1927859" h="114300">
                <a:moveTo>
                  <a:pt x="0" y="114300"/>
                </a:moveTo>
                <a:lnTo>
                  <a:pt x="1927860" y="114300"/>
                </a:lnTo>
                <a:lnTo>
                  <a:pt x="1927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930140" y="1249681"/>
            <a:ext cx="1927860" cy="116205"/>
          </a:xfrm>
          <a:custGeom>
            <a:avLst/>
            <a:gdLst/>
            <a:ahLst/>
            <a:cxnLst/>
            <a:rect l="l" t="t" r="r" b="b"/>
            <a:pathLst>
              <a:path w="1927859" h="116205">
                <a:moveTo>
                  <a:pt x="0" y="115822"/>
                </a:moveTo>
                <a:lnTo>
                  <a:pt x="1927860" y="115822"/>
                </a:lnTo>
                <a:lnTo>
                  <a:pt x="1927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930140" y="1365503"/>
            <a:ext cx="1927860" cy="114300"/>
          </a:xfrm>
          <a:custGeom>
            <a:avLst/>
            <a:gdLst/>
            <a:ahLst/>
            <a:cxnLst/>
            <a:rect l="l" t="t" r="r" b="b"/>
            <a:pathLst>
              <a:path w="1927859" h="114300">
                <a:moveTo>
                  <a:pt x="0" y="114300"/>
                </a:moveTo>
                <a:lnTo>
                  <a:pt x="1927860" y="114300"/>
                </a:lnTo>
                <a:lnTo>
                  <a:pt x="1927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930140" y="1479805"/>
            <a:ext cx="1927860" cy="116205"/>
          </a:xfrm>
          <a:custGeom>
            <a:avLst/>
            <a:gdLst/>
            <a:ahLst/>
            <a:cxnLst/>
            <a:rect l="l" t="t" r="r" b="b"/>
            <a:pathLst>
              <a:path w="1927859" h="116205">
                <a:moveTo>
                  <a:pt x="0" y="115822"/>
                </a:moveTo>
                <a:lnTo>
                  <a:pt x="1927860" y="115822"/>
                </a:lnTo>
                <a:lnTo>
                  <a:pt x="1927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1132331"/>
            <a:ext cx="3983990" cy="0"/>
          </a:xfrm>
          <a:custGeom>
            <a:avLst/>
            <a:gdLst/>
            <a:ahLst/>
            <a:cxnLst/>
            <a:rect l="l" t="t" r="r" b="b"/>
            <a:pathLst>
              <a:path w="3983990" h="0">
                <a:moveTo>
                  <a:pt x="0" y="0"/>
                </a:moveTo>
                <a:lnTo>
                  <a:pt x="3983736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3669791"/>
            <a:ext cx="3983990" cy="0"/>
          </a:xfrm>
          <a:custGeom>
            <a:avLst/>
            <a:gdLst/>
            <a:ahLst/>
            <a:cxnLst/>
            <a:rect l="l" t="t" r="r" b="b"/>
            <a:pathLst>
              <a:path w="3983990" h="0">
                <a:moveTo>
                  <a:pt x="0" y="0"/>
                </a:moveTo>
                <a:lnTo>
                  <a:pt x="3983736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1351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901184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30140" y="1132331"/>
            <a:ext cx="1927860" cy="0"/>
          </a:xfrm>
          <a:custGeom>
            <a:avLst/>
            <a:gdLst/>
            <a:ahLst/>
            <a:cxnLst/>
            <a:rect l="l" t="t" r="r" b="b"/>
            <a:pathLst>
              <a:path w="1927859" h="0">
                <a:moveTo>
                  <a:pt x="0" y="0"/>
                </a:moveTo>
                <a:lnTo>
                  <a:pt x="19278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930140" y="3669791"/>
            <a:ext cx="1927860" cy="0"/>
          </a:xfrm>
          <a:custGeom>
            <a:avLst/>
            <a:gdLst/>
            <a:ahLst/>
            <a:cxnLst/>
            <a:rect l="l" t="t" r="r" b="b"/>
            <a:pathLst>
              <a:path w="1927859" h="0">
                <a:moveTo>
                  <a:pt x="0" y="0"/>
                </a:moveTo>
                <a:lnTo>
                  <a:pt x="19278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927092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861048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71374" y="5436105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6"/>
                </a:moveTo>
                <a:lnTo>
                  <a:pt x="2214371" y="9146"/>
                </a:lnTo>
                <a:lnTo>
                  <a:pt x="221437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71374" y="5675376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4"/>
                </a:moveTo>
                <a:lnTo>
                  <a:pt x="2214371" y="9144"/>
                </a:lnTo>
                <a:lnTo>
                  <a:pt x="22143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80517" y="5445252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80517" y="5559548"/>
            <a:ext cx="2196465" cy="116205"/>
          </a:xfrm>
          <a:custGeom>
            <a:avLst/>
            <a:gdLst/>
            <a:ahLst/>
            <a:cxnLst/>
            <a:rect l="l" t="t" r="r" b="b"/>
            <a:pathLst>
              <a:path w="2196465" h="116204">
                <a:moveTo>
                  <a:pt x="0" y="115827"/>
                </a:moveTo>
                <a:lnTo>
                  <a:pt x="2196084" y="115827"/>
                </a:lnTo>
                <a:lnTo>
                  <a:pt x="219608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71374" y="5433059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71374" y="5687567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65277" y="5679948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65277" y="5440677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68325" y="5430010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288792" y="5430010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1374" y="6224018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2"/>
                </a:moveTo>
                <a:lnTo>
                  <a:pt x="2214371" y="9142"/>
                </a:lnTo>
                <a:lnTo>
                  <a:pt x="221437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71374" y="6463284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4"/>
                </a:moveTo>
                <a:lnTo>
                  <a:pt x="2214371" y="9144"/>
                </a:lnTo>
                <a:lnTo>
                  <a:pt x="22143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80517" y="6233161"/>
            <a:ext cx="2196465" cy="116205"/>
          </a:xfrm>
          <a:custGeom>
            <a:avLst/>
            <a:gdLst/>
            <a:ahLst/>
            <a:cxnLst/>
            <a:rect l="l" t="t" r="r" b="b"/>
            <a:pathLst>
              <a:path w="2196465" h="116204">
                <a:moveTo>
                  <a:pt x="0" y="115822"/>
                </a:moveTo>
                <a:lnTo>
                  <a:pt x="2196084" y="115822"/>
                </a:lnTo>
                <a:lnTo>
                  <a:pt x="21960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80517" y="6348983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71374" y="6220967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71374" y="6475475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65277" y="6467856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65277" y="6228588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68325" y="621791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288792" y="621791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71374" y="7002782"/>
            <a:ext cx="3251200" cy="9525"/>
          </a:xfrm>
          <a:custGeom>
            <a:avLst/>
            <a:gdLst/>
            <a:ahLst/>
            <a:cxnLst/>
            <a:rect l="l" t="t" r="r" b="b"/>
            <a:pathLst>
              <a:path w="3251200" h="9525">
                <a:moveTo>
                  <a:pt x="0" y="9142"/>
                </a:moveTo>
                <a:lnTo>
                  <a:pt x="3250691" y="9142"/>
                </a:lnTo>
                <a:lnTo>
                  <a:pt x="325069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71374" y="7127747"/>
            <a:ext cx="3251200" cy="9525"/>
          </a:xfrm>
          <a:custGeom>
            <a:avLst/>
            <a:gdLst/>
            <a:ahLst/>
            <a:cxnLst/>
            <a:rect l="l" t="t" r="r" b="b"/>
            <a:pathLst>
              <a:path w="3251200" h="9525">
                <a:moveTo>
                  <a:pt x="0" y="9143"/>
                </a:moveTo>
                <a:lnTo>
                  <a:pt x="3250691" y="9143"/>
                </a:lnTo>
                <a:lnTo>
                  <a:pt x="325069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80517" y="7011925"/>
            <a:ext cx="3232785" cy="116205"/>
          </a:xfrm>
          <a:custGeom>
            <a:avLst/>
            <a:gdLst/>
            <a:ahLst/>
            <a:cxnLst/>
            <a:rect l="l" t="t" r="r" b="b"/>
            <a:pathLst>
              <a:path w="3232785" h="116204">
                <a:moveTo>
                  <a:pt x="0" y="115822"/>
                </a:moveTo>
                <a:lnTo>
                  <a:pt x="3232404" y="115822"/>
                </a:lnTo>
                <a:lnTo>
                  <a:pt x="32324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71374" y="6999731"/>
            <a:ext cx="3251200" cy="0"/>
          </a:xfrm>
          <a:custGeom>
            <a:avLst/>
            <a:gdLst/>
            <a:ahLst/>
            <a:cxnLst/>
            <a:rect l="l" t="t" r="r" b="b"/>
            <a:pathLst>
              <a:path w="3251200" h="0">
                <a:moveTo>
                  <a:pt x="0" y="0"/>
                </a:moveTo>
                <a:lnTo>
                  <a:pt x="32506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071374" y="7139939"/>
            <a:ext cx="3251200" cy="0"/>
          </a:xfrm>
          <a:custGeom>
            <a:avLst/>
            <a:gdLst/>
            <a:ahLst/>
            <a:cxnLst/>
            <a:rect l="l" t="t" r="r" b="b"/>
            <a:pathLst>
              <a:path w="3251200" h="0">
                <a:moveTo>
                  <a:pt x="0" y="0"/>
                </a:moveTo>
                <a:lnTo>
                  <a:pt x="32506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065277" y="7132318"/>
            <a:ext cx="3263265" cy="0"/>
          </a:xfrm>
          <a:custGeom>
            <a:avLst/>
            <a:gdLst/>
            <a:ahLst/>
            <a:cxnLst/>
            <a:rect l="l" t="t" r="r" b="b"/>
            <a:pathLst>
              <a:path w="3263265" h="0">
                <a:moveTo>
                  <a:pt x="0" y="0"/>
                </a:moveTo>
                <a:lnTo>
                  <a:pt x="326288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065277" y="7007352"/>
            <a:ext cx="3263265" cy="0"/>
          </a:xfrm>
          <a:custGeom>
            <a:avLst/>
            <a:gdLst/>
            <a:ahLst/>
            <a:cxnLst/>
            <a:rect l="l" t="t" r="r" b="b"/>
            <a:pathLst>
              <a:path w="3263265" h="0">
                <a:moveTo>
                  <a:pt x="0" y="0"/>
                </a:moveTo>
                <a:lnTo>
                  <a:pt x="32628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68325" y="6996683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4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325112" y="6996683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4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71374" y="7808978"/>
            <a:ext cx="2275840" cy="9525"/>
          </a:xfrm>
          <a:custGeom>
            <a:avLst/>
            <a:gdLst/>
            <a:ahLst/>
            <a:cxnLst/>
            <a:rect l="l" t="t" r="r" b="b"/>
            <a:pathLst>
              <a:path w="2275840" h="9525">
                <a:moveTo>
                  <a:pt x="0" y="9142"/>
                </a:moveTo>
                <a:lnTo>
                  <a:pt x="2275331" y="9142"/>
                </a:lnTo>
                <a:lnTo>
                  <a:pt x="227533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71374" y="7933944"/>
            <a:ext cx="2275840" cy="9525"/>
          </a:xfrm>
          <a:custGeom>
            <a:avLst/>
            <a:gdLst/>
            <a:ahLst/>
            <a:cxnLst/>
            <a:rect l="l" t="t" r="r" b="b"/>
            <a:pathLst>
              <a:path w="2275840" h="9525">
                <a:moveTo>
                  <a:pt x="0" y="9143"/>
                </a:moveTo>
                <a:lnTo>
                  <a:pt x="2275331" y="9143"/>
                </a:lnTo>
                <a:lnTo>
                  <a:pt x="227533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080517" y="7818121"/>
            <a:ext cx="2257425" cy="116205"/>
          </a:xfrm>
          <a:custGeom>
            <a:avLst/>
            <a:gdLst/>
            <a:ahLst/>
            <a:cxnLst/>
            <a:rect l="l" t="t" r="r" b="b"/>
            <a:pathLst>
              <a:path w="2257425" h="116204">
                <a:moveTo>
                  <a:pt x="0" y="115822"/>
                </a:moveTo>
                <a:lnTo>
                  <a:pt x="2257044" y="115822"/>
                </a:lnTo>
                <a:lnTo>
                  <a:pt x="22570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71374" y="7805927"/>
            <a:ext cx="2275840" cy="0"/>
          </a:xfrm>
          <a:custGeom>
            <a:avLst/>
            <a:gdLst/>
            <a:ahLst/>
            <a:cxnLst/>
            <a:rect l="l" t="t" r="r" b="b"/>
            <a:pathLst>
              <a:path w="2275840" h="0">
                <a:moveTo>
                  <a:pt x="0" y="0"/>
                </a:moveTo>
                <a:lnTo>
                  <a:pt x="22753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071374" y="7944611"/>
            <a:ext cx="2275840" cy="0"/>
          </a:xfrm>
          <a:custGeom>
            <a:avLst/>
            <a:gdLst/>
            <a:ahLst/>
            <a:cxnLst/>
            <a:rect l="l" t="t" r="r" b="b"/>
            <a:pathLst>
              <a:path w="2275840" h="0">
                <a:moveTo>
                  <a:pt x="0" y="0"/>
                </a:moveTo>
                <a:lnTo>
                  <a:pt x="22753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065277" y="7936992"/>
            <a:ext cx="2287905" cy="0"/>
          </a:xfrm>
          <a:custGeom>
            <a:avLst/>
            <a:gdLst/>
            <a:ahLst/>
            <a:cxnLst/>
            <a:rect l="l" t="t" r="r" b="b"/>
            <a:pathLst>
              <a:path w="2287904" h="0">
                <a:moveTo>
                  <a:pt x="0" y="0"/>
                </a:moveTo>
                <a:lnTo>
                  <a:pt x="22875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65277" y="7813548"/>
            <a:ext cx="2287905" cy="0"/>
          </a:xfrm>
          <a:custGeom>
            <a:avLst/>
            <a:gdLst/>
            <a:ahLst/>
            <a:cxnLst/>
            <a:rect l="l" t="t" r="r" b="b"/>
            <a:pathLst>
              <a:path w="2287904" h="0">
                <a:moveTo>
                  <a:pt x="0" y="0"/>
                </a:moveTo>
                <a:lnTo>
                  <a:pt x="22875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068325" y="780287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349752" y="780287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071374" y="8782808"/>
            <a:ext cx="3190240" cy="9525"/>
          </a:xfrm>
          <a:custGeom>
            <a:avLst/>
            <a:gdLst/>
            <a:ahLst/>
            <a:cxnLst/>
            <a:rect l="l" t="t" r="r" b="b"/>
            <a:pathLst>
              <a:path w="3190240" h="9525">
                <a:moveTo>
                  <a:pt x="0" y="9149"/>
                </a:moveTo>
                <a:lnTo>
                  <a:pt x="3189731" y="9149"/>
                </a:lnTo>
                <a:lnTo>
                  <a:pt x="3189731" y="0"/>
                </a:lnTo>
                <a:lnTo>
                  <a:pt x="0" y="0"/>
                </a:lnTo>
                <a:lnTo>
                  <a:pt x="0" y="9149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71374" y="8907780"/>
            <a:ext cx="3190240" cy="9525"/>
          </a:xfrm>
          <a:custGeom>
            <a:avLst/>
            <a:gdLst/>
            <a:ahLst/>
            <a:cxnLst/>
            <a:rect l="l" t="t" r="r" b="b"/>
            <a:pathLst>
              <a:path w="3190240" h="9525">
                <a:moveTo>
                  <a:pt x="0" y="9142"/>
                </a:moveTo>
                <a:lnTo>
                  <a:pt x="3189731" y="9142"/>
                </a:lnTo>
                <a:lnTo>
                  <a:pt x="318973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080517" y="8791957"/>
            <a:ext cx="3171825" cy="116205"/>
          </a:xfrm>
          <a:custGeom>
            <a:avLst/>
            <a:gdLst/>
            <a:ahLst/>
            <a:cxnLst/>
            <a:rect l="l" t="t" r="r" b="b"/>
            <a:pathLst>
              <a:path w="3171825" h="116204">
                <a:moveTo>
                  <a:pt x="0" y="115822"/>
                </a:moveTo>
                <a:lnTo>
                  <a:pt x="3171444" y="115822"/>
                </a:lnTo>
                <a:lnTo>
                  <a:pt x="31714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901674" y="1594755"/>
            <a:ext cx="5868035" cy="7320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5359400">
              <a:lnSpc>
                <a:spcPts val="910"/>
              </a:lnSpc>
              <a:spcBef>
                <a:spcPts val="4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r=a-b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x=5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y=3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(7,2)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firs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'\n'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2006600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secon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(7,2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'\n'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thir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(x,y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'\n'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4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(x,y)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2981960" indent="-635">
              <a:lnSpc>
                <a:spcPts val="900"/>
              </a:lnSpc>
              <a:spcBef>
                <a:spcPts val="3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fourt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h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'\n'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9695">
              <a:lnSpc>
                <a:spcPct val="107500"/>
              </a:lnSpc>
              <a:spcBef>
                <a:spcPts val="68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73025">
              <a:lnSpc>
                <a:spcPct val="103699"/>
              </a:lnSpc>
              <a:spcBef>
                <a:spcPts val="470"/>
              </a:spcBef>
            </a:pPr>
            <a:r>
              <a:rPr dirty="0" sz="800">
                <a:latin typeface="Verdana"/>
                <a:cs typeface="Verdana"/>
              </a:rPr>
              <a:t>Ne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subtraction</a:t>
            </a:r>
            <a:r>
              <a:rPr dirty="0" sz="800">
                <a:latin typeface="Verdana"/>
                <a:cs typeface="Verdana"/>
              </a:rPr>
              <a:t>.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27635">
              <a:lnSpc>
                <a:spcPct val="100600"/>
              </a:lnSpc>
              <a:spcBef>
                <a:spcPts val="50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650"/>
              </a:spcBef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(7,2)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firs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5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585"/>
              </a:spcBef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indent="16573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firs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secon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(7,2)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</a:t>
            </a:r>
            <a:r>
              <a:rPr dirty="0" sz="800" spc="-1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2700" indent="165735">
              <a:lnSpc>
                <a:spcPct val="100000"/>
              </a:lnSpc>
              <a:spcBef>
                <a:spcPts val="59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secon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marR="3120390">
              <a:lnSpc>
                <a:spcPct val="253799"/>
              </a:lnSpc>
              <a:spcBef>
                <a:spcPts val="275"/>
              </a:spcBef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(7,2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>
                <a:latin typeface="Verdana"/>
                <a:cs typeface="Verdana"/>
              </a:rPr>
              <a:t>.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thir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resul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(x,y)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917440" y="1134507"/>
            <a:ext cx="136715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4200"/>
              </a:lnSpc>
            </a:pP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resul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resul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thir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resul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fourt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resul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6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071374" y="8781287"/>
            <a:ext cx="3190240" cy="0"/>
          </a:xfrm>
          <a:custGeom>
            <a:avLst/>
            <a:gdLst/>
            <a:ahLst/>
            <a:cxnLst/>
            <a:rect l="l" t="t" r="r" b="b"/>
            <a:pathLst>
              <a:path w="3190240" h="0">
                <a:moveTo>
                  <a:pt x="0" y="0"/>
                </a:moveTo>
                <a:lnTo>
                  <a:pt x="31897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071374" y="8919971"/>
            <a:ext cx="3190240" cy="0"/>
          </a:xfrm>
          <a:custGeom>
            <a:avLst/>
            <a:gdLst/>
            <a:ahLst/>
            <a:cxnLst/>
            <a:rect l="l" t="t" r="r" b="b"/>
            <a:pathLst>
              <a:path w="3190240" h="0">
                <a:moveTo>
                  <a:pt x="0" y="0"/>
                </a:moveTo>
                <a:lnTo>
                  <a:pt x="31897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065277" y="8912351"/>
            <a:ext cx="3202305" cy="0"/>
          </a:xfrm>
          <a:custGeom>
            <a:avLst/>
            <a:gdLst/>
            <a:ahLst/>
            <a:cxnLst/>
            <a:rect l="l" t="t" r="r" b="b"/>
            <a:pathLst>
              <a:path w="3202304" h="0">
                <a:moveTo>
                  <a:pt x="0" y="0"/>
                </a:moveTo>
                <a:lnTo>
                  <a:pt x="32019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065277" y="8788908"/>
            <a:ext cx="3202305" cy="0"/>
          </a:xfrm>
          <a:custGeom>
            <a:avLst/>
            <a:gdLst/>
            <a:ahLst/>
            <a:cxnLst/>
            <a:rect l="l" t="t" r="r" b="b"/>
            <a:pathLst>
              <a:path w="3202304" h="0">
                <a:moveTo>
                  <a:pt x="0" y="0"/>
                </a:moveTo>
                <a:lnTo>
                  <a:pt x="32019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068325" y="877823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264152" y="877823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2013201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6"/>
                </a:moveTo>
                <a:lnTo>
                  <a:pt x="1604771" y="9146"/>
                </a:lnTo>
                <a:lnTo>
                  <a:pt x="160477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2136648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3"/>
                </a:moveTo>
                <a:lnTo>
                  <a:pt x="1604771" y="9143"/>
                </a:lnTo>
                <a:lnTo>
                  <a:pt x="160477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2022347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2010155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2148841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5277" y="2141217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2017776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8325" y="200710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79192" y="200710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1374" y="2676141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2"/>
                </a:moveTo>
                <a:lnTo>
                  <a:pt x="1604771" y="9142"/>
                </a:lnTo>
                <a:lnTo>
                  <a:pt x="160477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2801112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3"/>
                </a:moveTo>
                <a:lnTo>
                  <a:pt x="1604771" y="9143"/>
                </a:lnTo>
                <a:lnTo>
                  <a:pt x="160477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80517" y="2685284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5">
                <a:moveTo>
                  <a:pt x="0" y="115827"/>
                </a:moveTo>
                <a:lnTo>
                  <a:pt x="1586484" y="115827"/>
                </a:lnTo>
                <a:lnTo>
                  <a:pt x="158648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1374" y="2673095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1374" y="2813303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65277" y="2805684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65277" y="2680716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68325" y="2670046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5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79192" y="2670046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5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1374" y="3596637"/>
            <a:ext cx="629920" cy="248920"/>
          </a:xfrm>
          <a:custGeom>
            <a:avLst/>
            <a:gdLst/>
            <a:ahLst/>
            <a:cxnLst/>
            <a:rect l="l" t="t" r="r" b="b"/>
            <a:pathLst>
              <a:path w="629919" h="248920">
                <a:moveTo>
                  <a:pt x="0" y="248414"/>
                </a:moveTo>
                <a:lnTo>
                  <a:pt x="629409" y="248414"/>
                </a:lnTo>
                <a:lnTo>
                  <a:pt x="629409" y="0"/>
                </a:lnTo>
                <a:lnTo>
                  <a:pt x="0" y="0"/>
                </a:lnTo>
                <a:lnTo>
                  <a:pt x="0" y="24841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80517" y="3605785"/>
            <a:ext cx="611505" cy="116205"/>
          </a:xfrm>
          <a:custGeom>
            <a:avLst/>
            <a:gdLst/>
            <a:ahLst/>
            <a:cxnLst/>
            <a:rect l="l" t="t" r="r" b="b"/>
            <a:pathLst>
              <a:path w="611505" h="116204">
                <a:moveTo>
                  <a:pt x="0" y="115822"/>
                </a:moveTo>
                <a:lnTo>
                  <a:pt x="611122" y="115822"/>
                </a:lnTo>
                <a:lnTo>
                  <a:pt x="61112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80517" y="3721607"/>
            <a:ext cx="611505" cy="114300"/>
          </a:xfrm>
          <a:custGeom>
            <a:avLst/>
            <a:gdLst/>
            <a:ahLst/>
            <a:cxnLst/>
            <a:rect l="l" t="t" r="r" b="b"/>
            <a:pathLst>
              <a:path w="611505" h="114300">
                <a:moveTo>
                  <a:pt x="0" y="114300"/>
                </a:moveTo>
                <a:lnTo>
                  <a:pt x="611122" y="114300"/>
                </a:lnTo>
                <a:lnTo>
                  <a:pt x="6111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1374" y="3593591"/>
            <a:ext cx="629920" cy="0"/>
          </a:xfrm>
          <a:custGeom>
            <a:avLst/>
            <a:gdLst/>
            <a:ahLst/>
            <a:cxnLst/>
            <a:rect l="l" t="t" r="r" b="b"/>
            <a:pathLst>
              <a:path w="629919" h="0">
                <a:moveTo>
                  <a:pt x="0" y="0"/>
                </a:moveTo>
                <a:lnTo>
                  <a:pt x="6294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1374" y="3848101"/>
            <a:ext cx="629920" cy="0"/>
          </a:xfrm>
          <a:custGeom>
            <a:avLst/>
            <a:gdLst/>
            <a:ahLst/>
            <a:cxnLst/>
            <a:rect l="l" t="t" r="r" b="b"/>
            <a:pathLst>
              <a:path w="629919" h="0">
                <a:moveTo>
                  <a:pt x="0" y="0"/>
                </a:moveTo>
                <a:lnTo>
                  <a:pt x="62940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65277" y="3840477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65277" y="3601212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68325" y="359054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03832" y="359054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01674" y="1117460"/>
            <a:ext cx="5948045" cy="4734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6034">
              <a:lnSpc>
                <a:spcPct val="1081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3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4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(x,y)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(x,y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3699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;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50"/>
              </a:spcBef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4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-5" b="1">
                <a:latin typeface="Verdana"/>
                <a:cs typeface="Verdana"/>
              </a:rPr>
              <a:t>Fu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20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w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h</a:t>
            </a:r>
            <a:r>
              <a:rPr dirty="0" sz="1350" spc="-1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spc="10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.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h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argument1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argument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...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33350">
              <a:lnSpc>
                <a:spcPct val="106300"/>
              </a:lnSpc>
              <a:spcBef>
                <a:spcPts val="505"/>
              </a:spcBef>
            </a:pP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type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?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just" marL="12700" marR="133350">
              <a:lnSpc>
                <a:spcPct val="104400"/>
              </a:lnSpc>
              <a:spcBef>
                <a:spcPts val="46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voi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914399" y="7542276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1"/>
                </a:moveTo>
                <a:lnTo>
                  <a:pt x="0" y="0"/>
                </a:lnTo>
                <a:lnTo>
                  <a:pt x="0" y="11430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60457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61615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627582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901700" y="6044835"/>
            <a:ext cx="148844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24828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14400" y="63916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65059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662178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67360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685190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69662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708202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71963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731215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742644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75422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01439" y="6161532"/>
            <a:ext cx="2956560" cy="1495425"/>
          </a:xfrm>
          <a:custGeom>
            <a:avLst/>
            <a:gdLst/>
            <a:ahLst/>
            <a:cxnLst/>
            <a:rect l="l" t="t" r="r" b="b"/>
            <a:pathLst>
              <a:path w="2956559" h="1495425">
                <a:moveTo>
                  <a:pt x="0" y="1495043"/>
                </a:moveTo>
                <a:lnTo>
                  <a:pt x="2956559" y="1495043"/>
                </a:lnTo>
                <a:lnTo>
                  <a:pt x="2956559" y="0"/>
                </a:lnTo>
                <a:lnTo>
                  <a:pt x="0" y="0"/>
                </a:lnTo>
                <a:lnTo>
                  <a:pt x="0" y="1495043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01440" y="60457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14400" y="604265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14400" y="76596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11351" y="6039610"/>
            <a:ext cx="0" cy="1623060"/>
          </a:xfrm>
          <a:custGeom>
            <a:avLst/>
            <a:gdLst/>
            <a:ahLst/>
            <a:cxnLst/>
            <a:rect l="l" t="t" r="r" b="b"/>
            <a:pathLst>
              <a:path w="0" h="1623059">
                <a:moveTo>
                  <a:pt x="0" y="0"/>
                </a:moveTo>
                <a:lnTo>
                  <a:pt x="0" y="16230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874008" y="6039610"/>
            <a:ext cx="0" cy="1623060"/>
          </a:xfrm>
          <a:custGeom>
            <a:avLst/>
            <a:gdLst/>
            <a:ahLst/>
            <a:cxnLst/>
            <a:rect l="l" t="t" r="r" b="b"/>
            <a:pathLst>
              <a:path w="0" h="1623059">
                <a:moveTo>
                  <a:pt x="0" y="0"/>
                </a:moveTo>
                <a:lnTo>
                  <a:pt x="0" y="16230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01440" y="604265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901440" y="76596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98392" y="6039610"/>
            <a:ext cx="0" cy="1623060"/>
          </a:xfrm>
          <a:custGeom>
            <a:avLst/>
            <a:gdLst/>
            <a:ahLst/>
            <a:cxnLst/>
            <a:rect l="l" t="t" r="r" b="b"/>
            <a:pathLst>
              <a:path w="0" h="1623059">
                <a:moveTo>
                  <a:pt x="0" y="0"/>
                </a:moveTo>
                <a:lnTo>
                  <a:pt x="0" y="16230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861048" y="6039610"/>
            <a:ext cx="0" cy="1623060"/>
          </a:xfrm>
          <a:custGeom>
            <a:avLst/>
            <a:gdLst/>
            <a:ahLst/>
            <a:cxnLst/>
            <a:rect l="l" t="t" r="r" b="b"/>
            <a:pathLst>
              <a:path w="0" h="1623059">
                <a:moveTo>
                  <a:pt x="0" y="0"/>
                </a:moveTo>
                <a:lnTo>
                  <a:pt x="0" y="16230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71374" y="8328659"/>
            <a:ext cx="1727200" cy="9525"/>
          </a:xfrm>
          <a:custGeom>
            <a:avLst/>
            <a:gdLst/>
            <a:ahLst/>
            <a:cxnLst/>
            <a:rect l="l" t="t" r="r" b="b"/>
            <a:pathLst>
              <a:path w="1727200" h="9525">
                <a:moveTo>
                  <a:pt x="0" y="9145"/>
                </a:moveTo>
                <a:lnTo>
                  <a:pt x="1726691" y="9145"/>
                </a:lnTo>
                <a:lnTo>
                  <a:pt x="172669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71374" y="8799577"/>
            <a:ext cx="1727200" cy="9525"/>
          </a:xfrm>
          <a:custGeom>
            <a:avLst/>
            <a:gdLst/>
            <a:ahLst/>
            <a:cxnLst/>
            <a:rect l="l" t="t" r="r" b="b"/>
            <a:pathLst>
              <a:path w="1727200" h="9525">
                <a:moveTo>
                  <a:pt x="0" y="9142"/>
                </a:moveTo>
                <a:lnTo>
                  <a:pt x="1726691" y="9142"/>
                </a:lnTo>
                <a:lnTo>
                  <a:pt x="172669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80517" y="8337805"/>
            <a:ext cx="1708785" cy="116205"/>
          </a:xfrm>
          <a:custGeom>
            <a:avLst/>
            <a:gdLst/>
            <a:ahLst/>
            <a:cxnLst/>
            <a:rect l="l" t="t" r="r" b="b"/>
            <a:pathLst>
              <a:path w="1708785" h="116204">
                <a:moveTo>
                  <a:pt x="0" y="115822"/>
                </a:moveTo>
                <a:lnTo>
                  <a:pt x="1708404" y="115822"/>
                </a:lnTo>
                <a:lnTo>
                  <a:pt x="17084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80517" y="8453628"/>
            <a:ext cx="1708785" cy="114300"/>
          </a:xfrm>
          <a:custGeom>
            <a:avLst/>
            <a:gdLst/>
            <a:ahLst/>
            <a:cxnLst/>
            <a:rect l="l" t="t" r="r" b="b"/>
            <a:pathLst>
              <a:path w="1708785" h="114300">
                <a:moveTo>
                  <a:pt x="0" y="114300"/>
                </a:moveTo>
                <a:lnTo>
                  <a:pt x="1708404" y="114300"/>
                </a:lnTo>
                <a:lnTo>
                  <a:pt x="170840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80517" y="8567928"/>
            <a:ext cx="1708785" cy="116205"/>
          </a:xfrm>
          <a:custGeom>
            <a:avLst/>
            <a:gdLst/>
            <a:ahLst/>
            <a:cxnLst/>
            <a:rect l="l" t="t" r="r" b="b"/>
            <a:pathLst>
              <a:path w="1708785" h="116204">
                <a:moveTo>
                  <a:pt x="0" y="115822"/>
                </a:moveTo>
                <a:lnTo>
                  <a:pt x="1708404" y="115822"/>
                </a:lnTo>
                <a:lnTo>
                  <a:pt x="17084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80517" y="8683749"/>
            <a:ext cx="1708785" cy="116205"/>
          </a:xfrm>
          <a:custGeom>
            <a:avLst/>
            <a:gdLst/>
            <a:ahLst/>
            <a:cxnLst/>
            <a:rect l="l" t="t" r="r" b="b"/>
            <a:pathLst>
              <a:path w="1708785" h="116204">
                <a:moveTo>
                  <a:pt x="0" y="115827"/>
                </a:moveTo>
                <a:lnTo>
                  <a:pt x="1708404" y="115827"/>
                </a:lnTo>
                <a:lnTo>
                  <a:pt x="170840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71374" y="8327135"/>
            <a:ext cx="1727200" cy="0"/>
          </a:xfrm>
          <a:custGeom>
            <a:avLst/>
            <a:gdLst/>
            <a:ahLst/>
            <a:cxnLst/>
            <a:rect l="l" t="t" r="r" b="b"/>
            <a:pathLst>
              <a:path w="1727200" h="0">
                <a:moveTo>
                  <a:pt x="0" y="0"/>
                </a:moveTo>
                <a:lnTo>
                  <a:pt x="17266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071374" y="8810245"/>
            <a:ext cx="1727200" cy="0"/>
          </a:xfrm>
          <a:custGeom>
            <a:avLst/>
            <a:gdLst/>
            <a:ahLst/>
            <a:cxnLst/>
            <a:rect l="l" t="t" r="r" b="b"/>
            <a:pathLst>
              <a:path w="1727200" h="0">
                <a:moveTo>
                  <a:pt x="0" y="0"/>
                </a:moveTo>
                <a:lnTo>
                  <a:pt x="17266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901700" y="6505083"/>
            <a:ext cx="5904230" cy="277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printmessag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"I'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m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function!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4785995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printmessag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21615">
              <a:lnSpc>
                <a:spcPct val="108800"/>
              </a:lnSpc>
              <a:spcBef>
                <a:spcPts val="675"/>
              </a:spcBef>
            </a:pPr>
            <a:r>
              <a:rPr dirty="0" sz="800" spc="-5">
                <a:latin typeface="Courier New"/>
                <a:cs typeface="Courier New"/>
              </a:rPr>
              <a:t>voi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rintmessag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58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printmessag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void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"I'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m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function!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87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voi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88740" y="6044835"/>
            <a:ext cx="9404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I'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function</a:t>
            </a:r>
            <a:r>
              <a:rPr dirty="0" sz="800"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065277" y="8802623"/>
            <a:ext cx="1739264" cy="0"/>
          </a:xfrm>
          <a:custGeom>
            <a:avLst/>
            <a:gdLst/>
            <a:ahLst/>
            <a:cxnLst/>
            <a:rect l="l" t="t" r="r" b="b"/>
            <a:pathLst>
              <a:path w="1739264" h="0">
                <a:moveTo>
                  <a:pt x="0" y="0"/>
                </a:moveTo>
                <a:lnTo>
                  <a:pt x="173888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65277" y="8334756"/>
            <a:ext cx="1739264" cy="0"/>
          </a:xfrm>
          <a:custGeom>
            <a:avLst/>
            <a:gdLst/>
            <a:ahLst/>
            <a:cxnLst/>
            <a:rect l="l" t="t" r="r" b="b"/>
            <a:pathLst>
              <a:path w="1739264" h="0">
                <a:moveTo>
                  <a:pt x="0" y="0"/>
                </a:moveTo>
                <a:lnTo>
                  <a:pt x="17388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68325" y="8324086"/>
            <a:ext cx="0" cy="489584"/>
          </a:xfrm>
          <a:custGeom>
            <a:avLst/>
            <a:gdLst/>
            <a:ahLst/>
            <a:cxnLst/>
            <a:rect l="l" t="t" r="r" b="b"/>
            <a:pathLst>
              <a:path w="0" h="489584">
                <a:moveTo>
                  <a:pt x="0" y="0"/>
                </a:moveTo>
                <a:lnTo>
                  <a:pt x="0" y="48920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801112" y="8324086"/>
            <a:ext cx="0" cy="489584"/>
          </a:xfrm>
          <a:custGeom>
            <a:avLst/>
            <a:gdLst/>
            <a:ahLst/>
            <a:cxnLst/>
            <a:rect l="l" t="t" r="r" b="b"/>
            <a:pathLst>
              <a:path w="0" h="489584">
                <a:moveTo>
                  <a:pt x="0" y="0"/>
                </a:moveTo>
                <a:lnTo>
                  <a:pt x="0" y="48920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816605"/>
            <a:ext cx="995680" cy="9525"/>
          </a:xfrm>
          <a:custGeom>
            <a:avLst/>
            <a:gdLst/>
            <a:ahLst/>
            <a:cxnLst/>
            <a:rect l="l" t="t" r="r" b="b"/>
            <a:pathLst>
              <a:path w="995680" h="9525">
                <a:moveTo>
                  <a:pt x="0" y="9146"/>
                </a:moveTo>
                <a:lnTo>
                  <a:pt x="995169" y="9146"/>
                </a:lnTo>
                <a:lnTo>
                  <a:pt x="99516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1940052"/>
            <a:ext cx="995680" cy="9525"/>
          </a:xfrm>
          <a:custGeom>
            <a:avLst/>
            <a:gdLst/>
            <a:ahLst/>
            <a:cxnLst/>
            <a:rect l="l" t="t" r="r" b="b"/>
            <a:pathLst>
              <a:path w="995680" h="9525">
                <a:moveTo>
                  <a:pt x="0" y="9143"/>
                </a:moveTo>
                <a:lnTo>
                  <a:pt x="995169" y="9143"/>
                </a:lnTo>
                <a:lnTo>
                  <a:pt x="99516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825751"/>
            <a:ext cx="977265" cy="114300"/>
          </a:xfrm>
          <a:custGeom>
            <a:avLst/>
            <a:gdLst/>
            <a:ahLst/>
            <a:cxnLst/>
            <a:rect l="l" t="t" r="r" b="b"/>
            <a:pathLst>
              <a:path w="977264" h="114300">
                <a:moveTo>
                  <a:pt x="0" y="114300"/>
                </a:moveTo>
                <a:lnTo>
                  <a:pt x="976882" y="114300"/>
                </a:lnTo>
                <a:lnTo>
                  <a:pt x="97688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1813561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 h="0">
                <a:moveTo>
                  <a:pt x="0" y="0"/>
                </a:moveTo>
                <a:lnTo>
                  <a:pt x="99516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1952243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 h="0">
                <a:moveTo>
                  <a:pt x="0" y="0"/>
                </a:moveTo>
                <a:lnTo>
                  <a:pt x="99516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5277" y="1944624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36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1821177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36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8325" y="1810515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69592" y="1810515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1687" y="1239378"/>
            <a:ext cx="5887085" cy="1170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93675">
              <a:lnSpc>
                <a:spcPct val="101299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printmessag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595"/>
              </a:spcBef>
            </a:pPr>
            <a:r>
              <a:rPr dirty="0" sz="800" spc="-5">
                <a:latin typeface="Courier New"/>
                <a:cs typeface="Courier New"/>
              </a:rPr>
              <a:t>printmessag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1068325" y="2601468"/>
            <a:ext cx="81851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printmessage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52477"/>
            <a:ext cx="4430395" cy="775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Verdana"/>
                <a:cs typeface="Verdana"/>
              </a:rPr>
              <a:t>F</a:t>
            </a:r>
            <a:r>
              <a:rPr dirty="0" sz="2400" spc="-10" b="1">
                <a:latin typeface="Verdana"/>
                <a:cs typeface="Verdana"/>
              </a:rPr>
              <a:t>un</a:t>
            </a: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b="1">
                <a:latin typeface="Verdana"/>
                <a:cs typeface="Verdana"/>
              </a:rPr>
              <a:t>i</a:t>
            </a:r>
            <a:r>
              <a:rPr dirty="0" sz="2400" spc="-5" b="1">
                <a:latin typeface="Verdana"/>
                <a:cs typeface="Verdana"/>
              </a:rPr>
              <a:t>o</a:t>
            </a:r>
            <a:r>
              <a:rPr dirty="0" sz="2400" b="1">
                <a:latin typeface="Verdana"/>
                <a:cs typeface="Verdana"/>
              </a:rPr>
              <a:t>n</a:t>
            </a:r>
            <a:r>
              <a:rPr dirty="0" sz="2400" spc="-5" b="1">
                <a:latin typeface="Verdana"/>
                <a:cs typeface="Verdana"/>
              </a:rPr>
              <a:t>s</a:t>
            </a:r>
            <a:r>
              <a:rPr dirty="0" sz="2400" b="1">
                <a:latin typeface="Verdana"/>
                <a:cs typeface="Verdana"/>
              </a:rPr>
              <a:t> </a:t>
            </a:r>
            <a:r>
              <a:rPr dirty="0" sz="2400" b="1">
                <a:latin typeface="Verdana"/>
                <a:cs typeface="Verdana"/>
              </a:rPr>
              <a:t>(</a:t>
            </a:r>
            <a:r>
              <a:rPr dirty="0" sz="2400" spc="-5" b="1">
                <a:latin typeface="Verdana"/>
                <a:cs typeface="Verdana"/>
              </a:rPr>
              <a:t>II)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1350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g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m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b</a:t>
            </a:r>
            <a:r>
              <a:rPr dirty="0" sz="1350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b</a:t>
            </a:r>
            <a:r>
              <a:rPr dirty="0" sz="1350" b="1">
                <a:latin typeface="Verdana"/>
                <a:cs typeface="Verdana"/>
              </a:rPr>
              <a:t>y</a:t>
            </a:r>
            <a:r>
              <a:rPr dirty="0" sz="1350" spc="10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15" b="1">
                <a:latin typeface="Verdana"/>
                <a:cs typeface="Verdana"/>
              </a:rPr>
              <a:t>re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69263" y="3739896"/>
            <a:ext cx="210312" cy="91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71016" y="3739896"/>
            <a:ext cx="594360" cy="9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91055" y="3822191"/>
            <a:ext cx="283464" cy="9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69464" y="3739896"/>
            <a:ext cx="210311" cy="914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75104" y="3739896"/>
            <a:ext cx="265175" cy="1097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40864" y="3776471"/>
            <a:ext cx="118871" cy="731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62072" y="3739896"/>
            <a:ext cx="128015" cy="1097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78408" y="4187952"/>
            <a:ext cx="54864" cy="548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80160" y="4160520"/>
            <a:ext cx="594359" cy="822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4233671"/>
            <a:ext cx="283463" cy="91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4560" y="4160520"/>
            <a:ext cx="54863" cy="822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1374" y="2805683"/>
            <a:ext cx="1422400" cy="9525"/>
          </a:xfrm>
          <a:custGeom>
            <a:avLst/>
            <a:gdLst/>
            <a:ahLst/>
            <a:cxnLst/>
            <a:rect l="l" t="t" r="r" b="b"/>
            <a:pathLst>
              <a:path w="1422400" h="9525">
                <a:moveTo>
                  <a:pt x="0" y="9141"/>
                </a:moveTo>
                <a:lnTo>
                  <a:pt x="1421891" y="9141"/>
                </a:lnTo>
                <a:lnTo>
                  <a:pt x="142189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34055" y="4160520"/>
            <a:ext cx="54863" cy="822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3046476"/>
            <a:ext cx="1422400" cy="9525"/>
          </a:xfrm>
          <a:custGeom>
            <a:avLst/>
            <a:gdLst/>
            <a:ahLst/>
            <a:cxnLst/>
            <a:rect l="l" t="t" r="r" b="b"/>
            <a:pathLst>
              <a:path w="1422400" h="9525">
                <a:moveTo>
                  <a:pt x="0" y="9144"/>
                </a:moveTo>
                <a:lnTo>
                  <a:pt x="1421891" y="9144"/>
                </a:lnTo>
                <a:lnTo>
                  <a:pt x="142189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2814824"/>
            <a:ext cx="1403985" cy="116205"/>
          </a:xfrm>
          <a:custGeom>
            <a:avLst/>
            <a:gdLst/>
            <a:ahLst/>
            <a:cxnLst/>
            <a:rect l="l" t="t" r="r" b="b"/>
            <a:pathLst>
              <a:path w="1403985" h="116205">
                <a:moveTo>
                  <a:pt x="0" y="115827"/>
                </a:moveTo>
                <a:lnTo>
                  <a:pt x="1403604" y="115827"/>
                </a:lnTo>
                <a:lnTo>
                  <a:pt x="140360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84248" y="4160520"/>
            <a:ext cx="27431" cy="1005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41448" y="4224528"/>
            <a:ext cx="27431" cy="365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971800" y="4160520"/>
            <a:ext cx="27431" cy="10058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54095" y="4187952"/>
            <a:ext cx="27431" cy="7315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80517" y="2930653"/>
            <a:ext cx="1403985" cy="116205"/>
          </a:xfrm>
          <a:custGeom>
            <a:avLst/>
            <a:gdLst/>
            <a:ahLst/>
            <a:cxnLst/>
            <a:rect l="l" t="t" r="r" b="b"/>
            <a:pathLst>
              <a:path w="1403985" h="116205">
                <a:moveTo>
                  <a:pt x="0" y="115822"/>
                </a:moveTo>
                <a:lnTo>
                  <a:pt x="1403604" y="115822"/>
                </a:lnTo>
                <a:lnTo>
                  <a:pt x="14036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1374" y="2804161"/>
            <a:ext cx="1422400" cy="0"/>
          </a:xfrm>
          <a:custGeom>
            <a:avLst/>
            <a:gdLst/>
            <a:ahLst/>
            <a:cxnLst/>
            <a:rect l="l" t="t" r="r" b="b"/>
            <a:pathLst>
              <a:path w="1422400" h="0">
                <a:moveTo>
                  <a:pt x="0" y="0"/>
                </a:moveTo>
                <a:lnTo>
                  <a:pt x="142189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1374" y="3057143"/>
            <a:ext cx="1422400" cy="0"/>
          </a:xfrm>
          <a:custGeom>
            <a:avLst/>
            <a:gdLst/>
            <a:ahLst/>
            <a:cxnLst/>
            <a:rect l="l" t="t" r="r" b="b"/>
            <a:pathLst>
              <a:path w="1422400" h="0">
                <a:moveTo>
                  <a:pt x="0" y="0"/>
                </a:moveTo>
                <a:lnTo>
                  <a:pt x="14218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65277" y="3049524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65277" y="2811777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68325" y="2801115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96312" y="2801115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01687" y="2106536"/>
            <a:ext cx="5955030" cy="142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6034">
              <a:lnSpc>
                <a:spcPct val="103299"/>
              </a:lnSpc>
            </a:pP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b</a:t>
            </a:r>
            <a:r>
              <a:rPr dirty="0" sz="800" i="1">
                <a:latin typeface="Verdana"/>
                <a:cs typeface="Verdana"/>
              </a:rPr>
              <a:t>y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v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l</a:t>
            </a:r>
            <a:r>
              <a:rPr dirty="0" sz="800" spc="-5" i="1">
                <a:latin typeface="Verdana"/>
                <a:cs typeface="Verdana"/>
              </a:rPr>
              <a:t>u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x=5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y=3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3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435608" y="38267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63039" y="3826764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99616" y="3826764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76272" y="3904488"/>
            <a:ext cx="73151" cy="6400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06623" y="3904488"/>
            <a:ext cx="82295" cy="6400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203704" y="39730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743200" y="39730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03704" y="39822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743200" y="39822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203704" y="399135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743200" y="399135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203704" y="40005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43200" y="40005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203704" y="40096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743200" y="40096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203704" y="40187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743200" y="40187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203704" y="402793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743200" y="402793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203704" y="403707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743200" y="403707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203704" y="404622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743200" y="404622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203704" y="40553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43200" y="40553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203704" y="406450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743200" y="406450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203704" y="407365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743200" y="407365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203704" y="408279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743200" y="408279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203704" y="409194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743200" y="409194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203704" y="410108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743200" y="410108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203704" y="411022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743200" y="411022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115567" y="4197096"/>
            <a:ext cx="73152" cy="2743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444752" y="42382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472183" y="4238244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508760" y="4238244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901637" y="4494644"/>
            <a:ext cx="5924550" cy="1071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79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3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34925">
              <a:lnSpc>
                <a:spcPct val="100600"/>
              </a:lnSpc>
              <a:spcBef>
                <a:spcPts val="500"/>
              </a:spcBef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914399" y="7716011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5"/>
                </a:moveTo>
                <a:lnTo>
                  <a:pt x="0" y="0"/>
                </a:lnTo>
                <a:lnTo>
                  <a:pt x="0" y="11582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914400" y="5759197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914400" y="5875020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914400" y="5989321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901700" y="5758323"/>
            <a:ext cx="209804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passin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parameter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referenc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85788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914400" y="6105144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914400" y="6219445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914400" y="6335267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914400" y="6449564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914400" y="6565392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914400" y="6679688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914400" y="6795516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914400" y="6909816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914400" y="7025640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914400" y="7139940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914400" y="7255764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914400" y="7370064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914400" y="7485888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914400" y="7600189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914400" y="7716008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131563" y="5875020"/>
            <a:ext cx="2726690" cy="1957070"/>
          </a:xfrm>
          <a:custGeom>
            <a:avLst/>
            <a:gdLst/>
            <a:ahLst/>
            <a:cxnLst/>
            <a:rect l="l" t="t" r="r" b="b"/>
            <a:pathLst>
              <a:path w="2726690" h="1957070">
                <a:moveTo>
                  <a:pt x="0" y="1956815"/>
                </a:moveTo>
                <a:lnTo>
                  <a:pt x="2726435" y="1956815"/>
                </a:lnTo>
                <a:lnTo>
                  <a:pt x="2726435" y="0"/>
                </a:lnTo>
                <a:lnTo>
                  <a:pt x="0" y="0"/>
                </a:lnTo>
                <a:lnTo>
                  <a:pt x="0" y="195681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131564" y="5759197"/>
            <a:ext cx="2726690" cy="116205"/>
          </a:xfrm>
          <a:custGeom>
            <a:avLst/>
            <a:gdLst/>
            <a:ahLst/>
            <a:cxnLst/>
            <a:rect l="l" t="t" r="r" b="b"/>
            <a:pathLst>
              <a:path w="2726690" h="116204">
                <a:moveTo>
                  <a:pt x="0" y="115822"/>
                </a:moveTo>
                <a:lnTo>
                  <a:pt x="2726436" y="115822"/>
                </a:lnTo>
                <a:lnTo>
                  <a:pt x="27264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914400" y="5756147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 h="0">
                <a:moveTo>
                  <a:pt x="0" y="0"/>
                </a:moveTo>
                <a:lnTo>
                  <a:pt x="31851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914400" y="7833359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 h="0">
                <a:moveTo>
                  <a:pt x="0" y="0"/>
                </a:moveTo>
                <a:lnTo>
                  <a:pt x="31851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911351" y="5753098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102608" y="5753098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131564" y="5756147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 h="0">
                <a:moveTo>
                  <a:pt x="0" y="0"/>
                </a:moveTo>
                <a:lnTo>
                  <a:pt x="27264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131564" y="7833359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 h="0">
                <a:moveTo>
                  <a:pt x="0" y="0"/>
                </a:moveTo>
                <a:lnTo>
                  <a:pt x="27264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128516" y="5753098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861048" y="5753098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4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901700" y="6218571"/>
            <a:ext cx="5853430" cy="276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duplicat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algn="just" marL="133985" marR="5405755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a*=2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b*=2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c*=2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449135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x=1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y=3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z=7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duplicat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just"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"x=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y=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z=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just"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100"/>
              </a:lnSpc>
              <a:spcBef>
                <a:spcPts val="68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duplicat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b</a:t>
            </a:r>
            <a:r>
              <a:rPr dirty="0" sz="800" i="1">
                <a:latin typeface="Verdana"/>
                <a:cs typeface="Verdana"/>
              </a:rPr>
              <a:t>y</a:t>
            </a:r>
            <a:r>
              <a:rPr dirty="0" sz="800" spc="-15" i="1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10" i="1">
                <a:latin typeface="Verdana"/>
                <a:cs typeface="Verdana"/>
              </a:rPr>
              <a:t>f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10" i="1">
                <a:latin typeface="Verdana"/>
                <a:cs typeface="Verdana"/>
              </a:rPr>
              <a:t>r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b</a:t>
            </a:r>
            <a:r>
              <a:rPr dirty="0" sz="800" i="1">
                <a:latin typeface="Verdana"/>
                <a:cs typeface="Verdana"/>
              </a:rPr>
              <a:t>y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v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l</a:t>
            </a:r>
            <a:r>
              <a:rPr dirty="0" sz="800" spc="-5" i="1">
                <a:latin typeface="Verdana"/>
                <a:cs typeface="Verdana"/>
              </a:rPr>
              <a:t>u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87630">
              <a:lnSpc>
                <a:spcPct val="100600"/>
              </a:lnSpc>
              <a:spcBef>
                <a:spcPts val="500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on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08" name="object 10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107" name="object 107"/>
          <p:cNvSpPr txBox="1"/>
          <p:nvPr/>
        </p:nvSpPr>
        <p:spPr>
          <a:xfrm>
            <a:off x="4118864" y="5758323"/>
            <a:ext cx="8794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x=2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y=6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z=1</a:t>
            </a:r>
            <a:r>
              <a:rPr dirty="0" sz="800">
                <a:latin typeface="Courier New"/>
                <a:cs typeface="Courier New"/>
              </a:rPr>
              <a:t>4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62455" y="1152144"/>
            <a:ext cx="54864" cy="36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99032" y="11841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26463" y="1184147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63039" y="1184147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99616" y="1184147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6191" y="11841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69263" y="1152144"/>
            <a:ext cx="301752" cy="82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39311" y="1152144"/>
            <a:ext cx="118872" cy="1005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53311" y="1152144"/>
            <a:ext cx="667512" cy="1097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68879" y="1408175"/>
            <a:ext cx="82295" cy="548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47871" y="1408175"/>
            <a:ext cx="54863" cy="548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04872" y="1508760"/>
            <a:ext cx="73151" cy="731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35223" y="1408175"/>
            <a:ext cx="146304" cy="17373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74720" y="1508760"/>
            <a:ext cx="73151" cy="731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62455" y="1618488"/>
            <a:ext cx="54864" cy="365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14016" y="1645920"/>
            <a:ext cx="73151" cy="548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493008" y="1645920"/>
            <a:ext cx="54864" cy="5486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39695" y="1618488"/>
            <a:ext cx="27431" cy="1005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70048" y="1682495"/>
            <a:ext cx="27431" cy="3657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00400" y="1682495"/>
            <a:ext cx="36575" cy="3657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30752" y="1618488"/>
            <a:ext cx="27432" cy="10058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13047" y="1645920"/>
            <a:ext cx="27431" cy="73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53311" y="1618488"/>
            <a:ext cx="667512" cy="1097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44367" y="1645920"/>
            <a:ext cx="82295" cy="822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39695" y="1152144"/>
            <a:ext cx="338327" cy="20116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78607" y="1152144"/>
            <a:ext cx="438911" cy="20116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99816" y="1152144"/>
            <a:ext cx="448055" cy="20116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32304" y="135788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62655" y="135788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502152" y="135788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32304" y="136702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962655" y="136702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502152" y="136702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32304" y="137617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62655" y="137617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502152" y="137617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432304" y="138531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962655" y="138531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502152" y="138531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432304" y="139446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62655" y="139446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02152" y="139446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432304" y="140360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962655" y="140360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02152" y="140360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432304" y="14127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962655" y="14127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502152" y="141274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432304" y="142189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962655" y="142189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502152" y="142189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432304" y="143103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962655" y="143103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502152" y="143103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432304" y="14401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962655" y="14401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02152" y="14401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432304" y="144932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962655" y="144932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502152" y="144932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432304" y="14584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962655" y="14584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502152" y="14584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432304" y="14676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962655" y="14676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502152" y="14676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432304" y="147675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962655" y="147675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502152" y="147675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32304" y="14859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962655" y="14859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502152" y="14859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432304" y="14950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962655" y="14950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502152" y="14950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432304" y="15041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962655" y="15041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502152" y="15041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FE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399032" y="1650492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426463" y="1650492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463039" y="1650492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499616" y="1650492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536191" y="1650492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071374" y="3290318"/>
            <a:ext cx="2397760" cy="9525"/>
          </a:xfrm>
          <a:custGeom>
            <a:avLst/>
            <a:gdLst/>
            <a:ahLst/>
            <a:cxnLst/>
            <a:rect l="l" t="t" r="r" b="b"/>
            <a:pathLst>
              <a:path w="2397760" h="9525">
                <a:moveTo>
                  <a:pt x="0" y="9141"/>
                </a:moveTo>
                <a:lnTo>
                  <a:pt x="2397251" y="9141"/>
                </a:lnTo>
                <a:lnTo>
                  <a:pt x="239725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071374" y="3413760"/>
            <a:ext cx="2397760" cy="9525"/>
          </a:xfrm>
          <a:custGeom>
            <a:avLst/>
            <a:gdLst/>
            <a:ahLst/>
            <a:cxnLst/>
            <a:rect l="l" t="t" r="r" b="b"/>
            <a:pathLst>
              <a:path w="2397760" h="9525">
                <a:moveTo>
                  <a:pt x="0" y="9143"/>
                </a:moveTo>
                <a:lnTo>
                  <a:pt x="2397251" y="9143"/>
                </a:lnTo>
                <a:lnTo>
                  <a:pt x="239725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080517" y="3299459"/>
            <a:ext cx="2379345" cy="114300"/>
          </a:xfrm>
          <a:custGeom>
            <a:avLst/>
            <a:gdLst/>
            <a:ahLst/>
            <a:cxnLst/>
            <a:rect l="l" t="t" r="r" b="b"/>
            <a:pathLst>
              <a:path w="2379345" h="114300">
                <a:moveTo>
                  <a:pt x="0" y="114300"/>
                </a:moveTo>
                <a:lnTo>
                  <a:pt x="2378964" y="114300"/>
                </a:lnTo>
                <a:lnTo>
                  <a:pt x="23789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071374" y="3287267"/>
            <a:ext cx="2397760" cy="0"/>
          </a:xfrm>
          <a:custGeom>
            <a:avLst/>
            <a:gdLst/>
            <a:ahLst/>
            <a:cxnLst/>
            <a:rect l="l" t="t" r="r" b="b"/>
            <a:pathLst>
              <a:path w="2397760" h="0">
                <a:moveTo>
                  <a:pt x="0" y="0"/>
                </a:moveTo>
                <a:lnTo>
                  <a:pt x="23972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071374" y="3425951"/>
            <a:ext cx="2397760" cy="0"/>
          </a:xfrm>
          <a:custGeom>
            <a:avLst/>
            <a:gdLst/>
            <a:ahLst/>
            <a:cxnLst/>
            <a:rect l="l" t="t" r="r" b="b"/>
            <a:pathLst>
              <a:path w="2397760" h="0">
                <a:moveTo>
                  <a:pt x="0" y="0"/>
                </a:moveTo>
                <a:lnTo>
                  <a:pt x="23972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065277" y="3418332"/>
            <a:ext cx="2409825" cy="0"/>
          </a:xfrm>
          <a:custGeom>
            <a:avLst/>
            <a:gdLst/>
            <a:ahLst/>
            <a:cxnLst/>
            <a:rect l="l" t="t" r="r" b="b"/>
            <a:pathLst>
              <a:path w="2409825" h="0">
                <a:moveTo>
                  <a:pt x="0" y="0"/>
                </a:moveTo>
                <a:lnTo>
                  <a:pt x="24094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065277" y="3294888"/>
            <a:ext cx="2409825" cy="0"/>
          </a:xfrm>
          <a:custGeom>
            <a:avLst/>
            <a:gdLst/>
            <a:ahLst/>
            <a:cxnLst/>
            <a:rect l="l" t="t" r="r" b="b"/>
            <a:pathLst>
              <a:path w="2409825" h="0">
                <a:moveTo>
                  <a:pt x="0" y="0"/>
                </a:moveTo>
                <a:lnTo>
                  <a:pt x="24094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068325" y="328421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471672" y="328421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071374" y="3954782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1"/>
                </a:moveTo>
                <a:lnTo>
                  <a:pt x="2214371" y="9141"/>
                </a:lnTo>
                <a:lnTo>
                  <a:pt x="221437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071374" y="4078224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3"/>
                </a:moveTo>
                <a:lnTo>
                  <a:pt x="2214371" y="9143"/>
                </a:lnTo>
                <a:lnTo>
                  <a:pt x="221437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080517" y="3963923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071374" y="3951731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071374" y="4090415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065277" y="4082796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065277" y="3959352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068325" y="394868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288792" y="394868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901557" y="1952609"/>
            <a:ext cx="5961380" cy="3160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5240">
              <a:lnSpc>
                <a:spcPct val="1081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Verdana"/>
                <a:cs typeface="Verdana"/>
              </a:rPr>
              <a:t>)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duplicate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duplicat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duplicat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219710">
              <a:lnSpc>
                <a:spcPct val="108100"/>
              </a:lnSpc>
            </a:pP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82550">
              <a:lnSpc>
                <a:spcPct val="100000"/>
              </a:lnSpc>
              <a:spcBef>
                <a:spcPts val="495"/>
              </a:spcBef>
            </a:pP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914399" y="714908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6"/>
                </a:moveTo>
                <a:lnTo>
                  <a:pt x="0" y="0"/>
                </a:lnTo>
                <a:lnTo>
                  <a:pt x="0" y="11582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914400" y="53080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914400" y="542238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914400" y="55382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901700" y="5307219"/>
            <a:ext cx="197612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mor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tha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returnin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73596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914400" y="565251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914400" y="57683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914400" y="58826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914400" y="59984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914400" y="61127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914400" y="62285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914400" y="63444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914400" y="645870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914400" y="657453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914400" y="66888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914400" y="68046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914400" y="69189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914400" y="70347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914400" y="71490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901439" y="5422392"/>
            <a:ext cx="2956560" cy="1842770"/>
          </a:xfrm>
          <a:custGeom>
            <a:avLst/>
            <a:gdLst/>
            <a:ahLst/>
            <a:cxnLst/>
            <a:rect l="l" t="t" r="r" b="b"/>
            <a:pathLst>
              <a:path w="2956559" h="1842770">
                <a:moveTo>
                  <a:pt x="0" y="1842515"/>
                </a:moveTo>
                <a:lnTo>
                  <a:pt x="2956559" y="1842515"/>
                </a:lnTo>
                <a:lnTo>
                  <a:pt x="2956559" y="0"/>
                </a:lnTo>
                <a:lnTo>
                  <a:pt x="0" y="0"/>
                </a:lnTo>
                <a:lnTo>
                  <a:pt x="0" y="184251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901440" y="53080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914400" y="53050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914400" y="72664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911351" y="530199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5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874008" y="530199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5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901440" y="53050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901440" y="72664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898392" y="530199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5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6861048" y="530199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5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901700" y="5767467"/>
            <a:ext cx="5912485" cy="271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prevnex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prev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next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509905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pre</a:t>
            </a:r>
            <a:r>
              <a:rPr dirty="0" sz="800">
                <a:latin typeface="Courier New"/>
                <a:cs typeface="Courier New"/>
              </a:rPr>
              <a:t>v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x-1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nex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x+1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461137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x=100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prevnex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indent="-63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"Previous=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Next=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De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12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39" name="object 1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138" name="object 138"/>
          <p:cNvSpPr txBox="1"/>
          <p:nvPr/>
        </p:nvSpPr>
        <p:spPr>
          <a:xfrm>
            <a:off x="3888740" y="5307219"/>
            <a:ext cx="130619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Previous=99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Next=10</a:t>
            </a:r>
            <a:r>
              <a:rPr dirty="0" sz="800">
                <a:latin typeface="Courier New"/>
                <a:cs typeface="Courier New"/>
              </a:rPr>
              <a:t>1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3092196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4"/>
                </a:moveTo>
                <a:lnTo>
                  <a:pt x="0" y="0"/>
                </a:lnTo>
                <a:lnTo>
                  <a:pt x="0" y="11430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85420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defaul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61404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01439" y="1365504"/>
            <a:ext cx="2956560" cy="1841500"/>
          </a:xfrm>
          <a:custGeom>
            <a:avLst/>
            <a:gdLst/>
            <a:ahLst/>
            <a:cxnLst/>
            <a:rect l="l" t="t" r="r" b="b"/>
            <a:pathLst>
              <a:path w="2956559" h="1841500">
                <a:moveTo>
                  <a:pt x="0" y="1840992"/>
                </a:moveTo>
                <a:lnTo>
                  <a:pt x="2956559" y="1840992"/>
                </a:lnTo>
                <a:lnTo>
                  <a:pt x="2956559" y="0"/>
                </a:lnTo>
                <a:lnTo>
                  <a:pt x="0" y="0"/>
                </a:lnTo>
                <a:lnTo>
                  <a:pt x="0" y="184099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0144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2095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1351" y="112928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5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74008" y="112928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5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1440" y="32095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98392" y="112928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5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861048" y="1129282"/>
            <a:ext cx="0" cy="2083435"/>
          </a:xfrm>
          <a:custGeom>
            <a:avLst/>
            <a:gdLst/>
            <a:ahLst/>
            <a:cxnLst/>
            <a:rect l="l" t="t" r="r" b="b"/>
            <a:pathLst>
              <a:path w="0" h="2083435">
                <a:moveTo>
                  <a:pt x="0" y="0"/>
                </a:moveTo>
                <a:lnTo>
                  <a:pt x="0" y="20833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01700" y="1594755"/>
            <a:ext cx="5024120" cy="1959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divid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b=2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4210050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r=a/b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366204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divid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(12)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3540125" indent="-63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divid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(20,4)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divide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38" name="object 38"/>
          <p:cNvSpPr txBox="1"/>
          <p:nvPr/>
        </p:nvSpPr>
        <p:spPr>
          <a:xfrm>
            <a:off x="3888740" y="1134507"/>
            <a:ext cx="8699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6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5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68325" y="3742944"/>
            <a:ext cx="69659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divid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(12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1700" y="4090784"/>
            <a:ext cx="5847080" cy="833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div</a:t>
            </a:r>
            <a:r>
              <a:rPr dirty="0" sz="800" spc="-1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divid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b=2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6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12/2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68325" y="5116068"/>
            <a:ext cx="81851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divid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(20,4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01700" y="5462384"/>
            <a:ext cx="5468620" cy="269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=2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20/4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24999"/>
            <a:ext cx="2145030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nc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1503032"/>
            <a:ext cx="5712460" cy="374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399" y="4538472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9"/>
                </a:moveTo>
                <a:lnTo>
                  <a:pt x="0" y="0"/>
                </a:lnTo>
                <a:lnTo>
                  <a:pt x="0" y="115829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8912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200710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21214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1700" y="1890411"/>
            <a:ext cx="136715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overloade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endParaRPr sz="800">
              <a:latin typeface="Courier New"/>
              <a:cs typeface="Courier New"/>
            </a:endParaRPr>
          </a:p>
          <a:p>
            <a:pPr marL="12700" marR="126364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4400" y="223723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235153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24673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5816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6974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8117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9276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0434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31577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327355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33878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35036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6179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73380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8481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9639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40782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41940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43083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44241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5384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1439" y="2121408"/>
            <a:ext cx="2956560" cy="2533015"/>
          </a:xfrm>
          <a:custGeom>
            <a:avLst/>
            <a:gdLst/>
            <a:ahLst/>
            <a:cxnLst/>
            <a:rect l="l" t="t" r="r" b="b"/>
            <a:pathLst>
              <a:path w="2956559" h="2533015">
                <a:moveTo>
                  <a:pt x="0" y="2532888"/>
                </a:moveTo>
                <a:lnTo>
                  <a:pt x="2956559" y="2532888"/>
                </a:lnTo>
                <a:lnTo>
                  <a:pt x="2956559" y="0"/>
                </a:lnTo>
                <a:lnTo>
                  <a:pt x="0" y="0"/>
                </a:lnTo>
                <a:lnTo>
                  <a:pt x="0" y="2532888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01440" y="18912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01440" y="200710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188976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4655822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1351" y="1886715"/>
            <a:ext cx="0" cy="2772410"/>
          </a:xfrm>
          <a:custGeom>
            <a:avLst/>
            <a:gdLst/>
            <a:ahLst/>
            <a:cxnLst/>
            <a:rect l="l" t="t" r="r" b="b"/>
            <a:pathLst>
              <a:path w="0" h="2772410">
                <a:moveTo>
                  <a:pt x="0" y="0"/>
                </a:moveTo>
                <a:lnTo>
                  <a:pt x="0" y="2772152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874008" y="1886715"/>
            <a:ext cx="0" cy="2772410"/>
          </a:xfrm>
          <a:custGeom>
            <a:avLst/>
            <a:gdLst/>
            <a:ahLst/>
            <a:cxnLst/>
            <a:rect l="l" t="t" r="r" b="b"/>
            <a:pathLst>
              <a:path w="0" h="2772410">
                <a:moveTo>
                  <a:pt x="0" y="0"/>
                </a:moveTo>
                <a:lnTo>
                  <a:pt x="0" y="2772152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901440" y="188976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901440" y="4655822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898392" y="1886715"/>
            <a:ext cx="0" cy="2772410"/>
          </a:xfrm>
          <a:custGeom>
            <a:avLst/>
            <a:gdLst/>
            <a:ahLst/>
            <a:cxnLst/>
            <a:rect l="l" t="t" r="r" b="b"/>
            <a:pathLst>
              <a:path w="0" h="2772410">
                <a:moveTo>
                  <a:pt x="0" y="0"/>
                </a:moveTo>
                <a:lnTo>
                  <a:pt x="0" y="2772152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861048" y="1886715"/>
            <a:ext cx="0" cy="2772410"/>
          </a:xfrm>
          <a:custGeom>
            <a:avLst/>
            <a:gdLst/>
            <a:ahLst/>
            <a:cxnLst/>
            <a:rect l="l" t="t" r="r" b="b"/>
            <a:pathLst>
              <a:path w="0" h="2772410">
                <a:moveTo>
                  <a:pt x="0" y="0"/>
                </a:moveTo>
                <a:lnTo>
                  <a:pt x="0" y="2772152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901687" y="2350659"/>
            <a:ext cx="5960745" cy="66363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(a*b)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(a/b)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471995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x=5,y=2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n=5.0,m=2.0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447675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(x,y)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"\n"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447675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(n,m)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"\n"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6510">
              <a:lnSpc>
                <a:spcPct val="106900"/>
              </a:lnSpc>
              <a:spcBef>
                <a:spcPts val="69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float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floa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60020">
              <a:lnSpc>
                <a:spcPct val="1063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float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spc="5" i="1">
                <a:latin typeface="Verdana"/>
                <a:cs typeface="Verdana"/>
              </a:rPr>
              <a:t>v</a:t>
            </a:r>
            <a:r>
              <a:rPr dirty="0" sz="800" spc="-1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l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10" i="1">
                <a:latin typeface="Verdana"/>
                <a:cs typeface="Verdana"/>
              </a:rPr>
              <a:t>d</a:t>
            </a:r>
            <a:r>
              <a:rPr dirty="0" sz="800" spc="-1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55904">
              <a:lnSpc>
                <a:spcPct val="100000"/>
              </a:lnSpc>
              <a:spcBef>
                <a:spcPts val="505"/>
              </a:spcBef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2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bs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inlin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argument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..</a:t>
            </a:r>
            <a:r>
              <a:rPr dirty="0" sz="800">
                <a:latin typeface="Courier New"/>
                <a:cs typeface="Courier New"/>
              </a:rPr>
              <a:t>.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instruction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.</a:t>
            </a:r>
            <a:r>
              <a:rPr dirty="0" sz="800" spc="-5">
                <a:latin typeface="Courier New"/>
                <a:cs typeface="Courier New"/>
              </a:rPr>
              <a:t>.</a:t>
            </a:r>
            <a:r>
              <a:rPr dirty="0" sz="800">
                <a:latin typeface="Courier New"/>
                <a:cs typeface="Courier New"/>
              </a:rPr>
              <a:t>.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2075">
              <a:lnSpc>
                <a:spcPct val="106200"/>
              </a:lnSpc>
              <a:spcBef>
                <a:spcPts val="520"/>
              </a:spcBef>
            </a:pP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inli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46" name="object 46"/>
          <p:cNvSpPr txBox="1"/>
          <p:nvPr/>
        </p:nvSpPr>
        <p:spPr>
          <a:xfrm>
            <a:off x="3888740" y="1890411"/>
            <a:ext cx="20891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2.</a:t>
            </a:r>
            <a:r>
              <a:rPr dirty="0" sz="800">
                <a:latin typeface="Courier New"/>
                <a:cs typeface="Courier New"/>
              </a:rPr>
              <a:t>5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74" y="1126039"/>
            <a:ext cx="5970905" cy="37357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600" spc="-125" b="1">
                <a:latin typeface="Cambria"/>
                <a:cs typeface="Cambria"/>
              </a:rPr>
              <a:t>T</a:t>
            </a:r>
            <a:r>
              <a:rPr dirty="0" sz="1600" spc="-10" b="1">
                <a:latin typeface="Cambria"/>
                <a:cs typeface="Cambria"/>
              </a:rPr>
              <a:t>a</a:t>
            </a:r>
            <a:r>
              <a:rPr dirty="0" sz="1600" b="1">
                <a:latin typeface="Cambria"/>
                <a:cs typeface="Cambria"/>
              </a:rPr>
              <a:t>b</a:t>
            </a:r>
            <a:r>
              <a:rPr dirty="0" sz="1600" spc="-200" b="1">
                <a:latin typeface="Cambria"/>
                <a:cs typeface="Cambria"/>
              </a:rPr>
              <a:t>l</a:t>
            </a:r>
            <a:r>
              <a:rPr dirty="0" sz="1600" spc="-5" b="1">
                <a:latin typeface="Cambria"/>
                <a:cs typeface="Cambria"/>
              </a:rPr>
              <a:t>e</a:t>
            </a:r>
            <a:r>
              <a:rPr dirty="0" sz="1600" b="1">
                <a:latin typeface="Cambria"/>
                <a:cs typeface="Cambria"/>
              </a:rPr>
              <a:t> </a:t>
            </a:r>
            <a:r>
              <a:rPr dirty="0" sz="1600" spc="-5" b="1">
                <a:latin typeface="Cambria"/>
                <a:cs typeface="Cambria"/>
              </a:rPr>
              <a:t>of</a:t>
            </a:r>
            <a:r>
              <a:rPr dirty="0" sz="1600" b="1">
                <a:latin typeface="Cambria"/>
                <a:cs typeface="Cambria"/>
              </a:rPr>
              <a:t> </a:t>
            </a:r>
            <a:r>
              <a:rPr dirty="0" sz="1600" spc="-20" b="1">
                <a:latin typeface="Cambria"/>
                <a:cs typeface="Cambria"/>
              </a:rPr>
              <a:t>c</a:t>
            </a:r>
            <a:r>
              <a:rPr dirty="0" sz="1600" spc="-5" b="1">
                <a:latin typeface="Cambria"/>
                <a:cs typeface="Cambria"/>
              </a:rPr>
              <a:t>o</a:t>
            </a:r>
            <a:r>
              <a:rPr dirty="0" sz="1600" spc="-10" b="1">
                <a:latin typeface="Cambria"/>
                <a:cs typeface="Cambria"/>
              </a:rPr>
              <a:t>n</a:t>
            </a:r>
            <a:r>
              <a:rPr dirty="0" sz="1600" spc="-25" b="1">
                <a:latin typeface="Cambria"/>
                <a:cs typeface="Cambria"/>
              </a:rPr>
              <a:t>t</a:t>
            </a:r>
            <a:r>
              <a:rPr dirty="0" sz="1600" spc="5" b="1">
                <a:latin typeface="Cambria"/>
                <a:cs typeface="Cambria"/>
              </a:rPr>
              <a:t>e</a:t>
            </a:r>
            <a:r>
              <a:rPr dirty="0" sz="1600" spc="-10" b="1">
                <a:latin typeface="Cambria"/>
                <a:cs typeface="Cambria"/>
              </a:rPr>
              <a:t>n</a:t>
            </a:r>
            <a:r>
              <a:rPr dirty="0" sz="1600" spc="-170" b="1">
                <a:latin typeface="Cambria"/>
                <a:cs typeface="Cambria"/>
              </a:rPr>
              <a:t>t</a:t>
            </a:r>
            <a:r>
              <a:rPr dirty="0" sz="1600" spc="-5" b="1">
                <a:latin typeface="Cambria"/>
                <a:cs typeface="Cambria"/>
              </a:rPr>
              <a:t>s</a:t>
            </a:r>
            <a:endParaRPr sz="1600">
              <a:latin typeface="Cambria"/>
              <a:cs typeface="Cambria"/>
            </a:endParaRPr>
          </a:p>
          <a:p>
            <a:pPr algn="r" marL="12700" marR="34290">
              <a:lnSpc>
                <a:spcPts val="2000"/>
              </a:lnSpc>
              <a:spcBef>
                <a:spcPts val="45"/>
              </a:spcBef>
              <a:tabLst>
                <a:tab pos="5854700" algn="l"/>
              </a:tabLst>
            </a:pPr>
            <a:r>
              <a:rPr dirty="0" sz="1100" spc="-5" b="1">
                <a:latin typeface="Calibri"/>
                <a:cs typeface="Calibri"/>
              </a:rPr>
              <a:t>Tabl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of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contents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 b="1">
                <a:latin typeface="Calibri"/>
                <a:cs typeface="Calibri"/>
              </a:rPr>
              <a:t>2 </a:t>
            </a:r>
            <a:r>
              <a:rPr dirty="0" sz="1100" spc="-5" b="1">
                <a:latin typeface="Calibri"/>
                <a:cs typeface="Calibri"/>
              </a:rPr>
              <a:t>Contro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Structures</a:t>
            </a:r>
            <a:r>
              <a:rPr dirty="0" sz="1100" b="1">
                <a:latin typeface="Calibri"/>
                <a:cs typeface="Calibri"/>
              </a:rPr>
              <a:t>  </a:t>
            </a:r>
            <a:r>
              <a:rPr dirty="0" sz="1100" b="1">
                <a:latin typeface="Calibri"/>
                <a:cs typeface="Calibri"/>
              </a:rPr>
              <a:t>	</a:t>
            </a:r>
            <a:r>
              <a:rPr dirty="0" sz="1100" b="1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  <a:p>
            <a:pPr algn="r" marR="29845">
              <a:lnSpc>
                <a:spcPct val="100000"/>
              </a:lnSpc>
              <a:spcBef>
                <a:spcPts val="540"/>
              </a:spcBef>
              <a:tabLst>
                <a:tab pos="5708650" algn="l"/>
              </a:tabLst>
            </a:pPr>
            <a:r>
              <a:rPr dirty="0" sz="1100" spc="-5">
                <a:latin typeface="Calibri"/>
                <a:cs typeface="Calibri"/>
              </a:rPr>
              <a:t>Contro</a:t>
            </a:r>
            <a:r>
              <a:rPr dirty="0" sz="1100">
                <a:latin typeface="Calibri"/>
                <a:cs typeface="Calibri"/>
              </a:rPr>
              <a:t>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Structures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  <a:p>
            <a:pPr algn="r" marL="12700" marR="5080" indent="139700">
              <a:lnSpc>
                <a:spcPct val="152100"/>
              </a:lnSpc>
              <a:spcBef>
                <a:spcPts val="45"/>
              </a:spcBef>
              <a:tabLst>
                <a:tab pos="5665470" algn="l"/>
                <a:tab pos="5790565" algn="l"/>
              </a:tabLst>
            </a:pPr>
            <a:r>
              <a:rPr dirty="0" sz="1100" spc="-5">
                <a:latin typeface="Calibri"/>
                <a:cs typeface="Calibri"/>
              </a:rPr>
              <a:t>Function</a:t>
            </a:r>
            <a:r>
              <a:rPr dirty="0" sz="1100">
                <a:latin typeface="Calibri"/>
                <a:cs typeface="Calibri"/>
              </a:rPr>
              <a:t>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(I)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	</a:t>
            </a:r>
            <a:r>
              <a:rPr dirty="0" sz="1100">
                <a:latin typeface="Calibri"/>
                <a:cs typeface="Calibri"/>
              </a:rPr>
              <a:t>10 </a:t>
            </a:r>
            <a:r>
              <a:rPr dirty="0" sz="1100" spc="-5">
                <a:latin typeface="Calibri"/>
                <a:cs typeface="Calibri"/>
              </a:rPr>
              <a:t>Function</a:t>
            </a:r>
            <a:r>
              <a:rPr dirty="0" sz="1100">
                <a:latin typeface="Calibri"/>
                <a:cs typeface="Calibri"/>
              </a:rPr>
              <a:t>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(II)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Calibri"/>
                <a:cs typeface="Calibri"/>
              </a:rPr>
              <a:t>16 </a:t>
            </a:r>
            <a:r>
              <a:rPr dirty="0" sz="1100" spc="-5" b="1">
                <a:latin typeface="Calibri"/>
                <a:cs typeface="Calibri"/>
              </a:rPr>
              <a:t>Compoun</a:t>
            </a:r>
            <a:r>
              <a:rPr dirty="0" sz="1100" b="1">
                <a:latin typeface="Calibri"/>
                <a:cs typeface="Calibri"/>
              </a:rPr>
              <a:t>d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data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types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	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b="1">
                <a:latin typeface="Calibri"/>
                <a:cs typeface="Calibri"/>
              </a:rPr>
              <a:t>23 </a:t>
            </a:r>
            <a:r>
              <a:rPr dirty="0" sz="1100" spc="5">
                <a:latin typeface="Calibri"/>
                <a:cs typeface="Calibri"/>
              </a:rPr>
              <a:t>P</a:t>
            </a:r>
            <a:r>
              <a:rPr dirty="0" sz="1100" spc="5">
                <a:latin typeface="Calibri"/>
                <a:cs typeface="Calibri"/>
              </a:rPr>
              <a:t>o</a:t>
            </a:r>
            <a:r>
              <a:rPr dirty="0" sz="1100" spc="-5">
                <a:latin typeface="Calibri"/>
                <a:cs typeface="Calibri"/>
              </a:rPr>
              <a:t>i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 spc="-10">
                <a:latin typeface="Calibri"/>
                <a:cs typeface="Calibri"/>
              </a:rPr>
              <a:t>t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>
                <a:latin typeface="Calibri"/>
                <a:cs typeface="Calibri"/>
              </a:rPr>
              <a:t>rs</a:t>
            </a:r>
            <a:r>
              <a:rPr dirty="0" sz="1100">
                <a:latin typeface="Calibri"/>
                <a:cs typeface="Calibri"/>
              </a:rPr>
              <a:t>  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229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6</a:t>
            </a: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459"/>
              </a:spcBef>
              <a:tabLst>
                <a:tab pos="5659120" algn="l"/>
              </a:tabLst>
            </a:pPr>
            <a:r>
              <a:rPr dirty="0" sz="1100" spc="-5">
                <a:latin typeface="Calibri"/>
                <a:cs typeface="Calibri"/>
              </a:rPr>
              <a:t>Dat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structures.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Calibri"/>
                <a:cs typeface="Calibri"/>
              </a:rPr>
              <a:t>34</a:t>
            </a:r>
            <a:endParaRPr sz="1100">
              <a:latin typeface="Calibri"/>
              <a:cs typeface="Calibri"/>
            </a:endParaRPr>
          </a:p>
          <a:p>
            <a:pPr algn="r" marL="12700" marR="10795" indent="139700">
              <a:lnSpc>
                <a:spcPct val="142400"/>
              </a:lnSpc>
              <a:spcBef>
                <a:spcPts val="170"/>
              </a:spcBef>
              <a:tabLst>
                <a:tab pos="5667375" algn="l"/>
                <a:tab pos="5805805" algn="l"/>
              </a:tabLst>
            </a:pPr>
            <a:r>
              <a:rPr dirty="0" sz="1100" spc="-5">
                <a:latin typeface="Calibri"/>
                <a:cs typeface="Calibri"/>
              </a:rPr>
              <a:t>Othe</a:t>
            </a:r>
            <a:r>
              <a:rPr dirty="0" sz="1100">
                <a:latin typeface="Calibri"/>
                <a:cs typeface="Calibri"/>
              </a:rPr>
              <a:t>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Dat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	</a:t>
            </a:r>
            <a:r>
              <a:rPr dirty="0" sz="1100" spc="-27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39 </a:t>
            </a:r>
            <a:r>
              <a:rPr dirty="0" sz="1100" spc="-5" b="1">
                <a:latin typeface="Calibri"/>
                <a:cs typeface="Calibri"/>
              </a:rPr>
              <a:t>C+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Standard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Library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	</a:t>
            </a:r>
            <a:r>
              <a:rPr dirty="0" sz="1100" b="1">
                <a:latin typeface="Calibri"/>
                <a:cs typeface="Calibri"/>
              </a:rPr>
              <a:t>43 </a:t>
            </a:r>
            <a:r>
              <a:rPr dirty="0" sz="1100">
                <a:latin typeface="Calibri"/>
                <a:cs typeface="Calibri"/>
              </a:rPr>
              <a:t>Input/Output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files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Calibri"/>
                <a:cs typeface="Calibri"/>
              </a:rPr>
              <a:t>43 </a:t>
            </a:r>
            <a:r>
              <a:rPr dirty="0" sz="1100" spc="-5" b="1">
                <a:latin typeface="Calibri"/>
                <a:cs typeface="Calibri"/>
              </a:rPr>
              <a:t>Objec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Oriente</a:t>
            </a:r>
            <a:r>
              <a:rPr dirty="0" sz="1100" b="1">
                <a:latin typeface="Calibri"/>
                <a:cs typeface="Calibri"/>
              </a:rPr>
              <a:t>d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Programming</a:t>
            </a:r>
            <a:r>
              <a:rPr dirty="0" sz="1100" b="1">
                <a:latin typeface="Calibri"/>
                <a:cs typeface="Calibri"/>
              </a:rPr>
              <a:t>  </a:t>
            </a:r>
            <a:r>
              <a:rPr dirty="0" sz="1100" b="1">
                <a:latin typeface="Calibri"/>
                <a:cs typeface="Calibri"/>
              </a:rPr>
              <a:t>		</a:t>
            </a:r>
            <a:r>
              <a:rPr dirty="0" sz="1100" spc="-2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50</a:t>
            </a:r>
            <a:endParaRPr sz="110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720"/>
              </a:spcBef>
              <a:tabLst>
                <a:tab pos="5661660" algn="l"/>
              </a:tabLst>
            </a:pPr>
            <a:r>
              <a:rPr dirty="0" sz="1100" spc="-5">
                <a:latin typeface="Calibri"/>
                <a:cs typeface="Calibri"/>
              </a:rPr>
              <a:t>Classe</a:t>
            </a:r>
            <a:r>
              <a:rPr dirty="0" sz="1100">
                <a:latin typeface="Calibri"/>
                <a:cs typeface="Calibri"/>
              </a:rPr>
              <a:t>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(I).</a:t>
            </a:r>
            <a:r>
              <a:rPr dirty="0" sz="1100">
                <a:latin typeface="Calibri"/>
                <a:cs typeface="Calibri"/>
              </a:rPr>
              <a:t>  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50</a:t>
            </a:r>
            <a:endParaRPr sz="1100">
              <a:latin typeface="Calibri"/>
              <a:cs typeface="Calibri"/>
            </a:endParaRPr>
          </a:p>
          <a:p>
            <a:pPr algn="r" marR="9525">
              <a:lnSpc>
                <a:spcPct val="100000"/>
              </a:lnSpc>
              <a:spcBef>
                <a:spcPts val="730"/>
              </a:spcBef>
              <a:tabLst>
                <a:tab pos="5658485" algn="l"/>
              </a:tabLst>
            </a:pPr>
            <a:r>
              <a:rPr dirty="0" sz="1100" spc="-5">
                <a:latin typeface="Calibri"/>
                <a:cs typeface="Calibri"/>
              </a:rPr>
              <a:t>Classe</a:t>
            </a:r>
            <a:r>
              <a:rPr dirty="0" sz="1100">
                <a:latin typeface="Calibri"/>
                <a:cs typeface="Calibri"/>
              </a:rPr>
              <a:t>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(II)</a:t>
            </a:r>
            <a:r>
              <a:rPr dirty="0" sz="1100">
                <a:latin typeface="Calibri"/>
                <a:cs typeface="Calibri"/>
              </a:rPr>
              <a:t>  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59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87" y="1115936"/>
            <a:ext cx="5848985" cy="2195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8419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!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ts val="840"/>
              </a:lnSpc>
            </a:pP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!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(n-1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(n-2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(n-3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..</a:t>
            </a:r>
            <a:r>
              <a:rPr dirty="0" sz="800">
                <a:latin typeface="Courier New"/>
                <a:cs typeface="Courier New"/>
              </a:rPr>
              <a:t>.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1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5</a:t>
            </a:r>
            <a:r>
              <a:rPr dirty="0" sz="800">
                <a:latin typeface="Verdana"/>
                <a:cs typeface="Verdana"/>
              </a:rPr>
              <a:t>!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5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!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5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4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3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12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9" y="569214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3"/>
                </a:moveTo>
                <a:lnTo>
                  <a:pt x="0" y="0"/>
                </a:lnTo>
                <a:lnTo>
                  <a:pt x="0" y="11430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3505200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3619501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3735323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3504327"/>
            <a:ext cx="142811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factoria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l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calculato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 marL="12700" marR="18732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3849625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3965447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4079744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4195571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4309873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4425695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4539997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4655821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4771644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4885945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5001767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5116064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5231891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5346188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5462015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5576317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5692139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31563" y="3735324"/>
            <a:ext cx="2726690" cy="2071370"/>
          </a:xfrm>
          <a:custGeom>
            <a:avLst/>
            <a:gdLst/>
            <a:ahLst/>
            <a:cxnLst/>
            <a:rect l="l" t="t" r="r" b="b"/>
            <a:pathLst>
              <a:path w="2726690" h="2071370">
                <a:moveTo>
                  <a:pt x="0" y="2071116"/>
                </a:moveTo>
                <a:lnTo>
                  <a:pt x="2726435" y="2071116"/>
                </a:lnTo>
                <a:lnTo>
                  <a:pt x="2726435" y="0"/>
                </a:lnTo>
                <a:lnTo>
                  <a:pt x="0" y="0"/>
                </a:lnTo>
                <a:lnTo>
                  <a:pt x="0" y="207111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31564" y="3505200"/>
            <a:ext cx="2726690" cy="114300"/>
          </a:xfrm>
          <a:custGeom>
            <a:avLst/>
            <a:gdLst/>
            <a:ahLst/>
            <a:cxnLst/>
            <a:rect l="l" t="t" r="r" b="b"/>
            <a:pathLst>
              <a:path w="2726690" h="114300">
                <a:moveTo>
                  <a:pt x="0" y="114300"/>
                </a:moveTo>
                <a:lnTo>
                  <a:pt x="2726436" y="114300"/>
                </a:lnTo>
                <a:lnTo>
                  <a:pt x="27264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31564" y="3619501"/>
            <a:ext cx="2726690" cy="116205"/>
          </a:xfrm>
          <a:custGeom>
            <a:avLst/>
            <a:gdLst/>
            <a:ahLst/>
            <a:cxnLst/>
            <a:rect l="l" t="t" r="r" b="b"/>
            <a:pathLst>
              <a:path w="2726690" h="116204">
                <a:moveTo>
                  <a:pt x="0" y="115822"/>
                </a:moveTo>
                <a:lnTo>
                  <a:pt x="2726436" y="115822"/>
                </a:lnTo>
                <a:lnTo>
                  <a:pt x="2726436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502151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 h="0">
                <a:moveTo>
                  <a:pt x="0" y="0"/>
                </a:moveTo>
                <a:lnTo>
                  <a:pt x="31851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5809487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 h="0">
                <a:moveTo>
                  <a:pt x="0" y="0"/>
                </a:moveTo>
                <a:lnTo>
                  <a:pt x="31851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1351" y="3499102"/>
            <a:ext cx="0" cy="2313940"/>
          </a:xfrm>
          <a:custGeom>
            <a:avLst/>
            <a:gdLst/>
            <a:ahLst/>
            <a:cxnLst/>
            <a:rect l="l" t="t" r="r" b="b"/>
            <a:pathLst>
              <a:path w="0" h="2313940">
                <a:moveTo>
                  <a:pt x="0" y="0"/>
                </a:moveTo>
                <a:lnTo>
                  <a:pt x="0" y="231343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02608" y="3499102"/>
            <a:ext cx="0" cy="2313940"/>
          </a:xfrm>
          <a:custGeom>
            <a:avLst/>
            <a:gdLst/>
            <a:ahLst/>
            <a:cxnLst/>
            <a:rect l="l" t="t" r="r" b="b"/>
            <a:pathLst>
              <a:path w="0" h="2313940">
                <a:moveTo>
                  <a:pt x="0" y="0"/>
                </a:moveTo>
                <a:lnTo>
                  <a:pt x="0" y="231343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901700" y="3964575"/>
            <a:ext cx="5934075" cy="5173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lon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factoria</a:t>
            </a:r>
            <a:r>
              <a:rPr dirty="0" sz="800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lon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 marR="3962400" indent="6096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factoria</a:t>
            </a:r>
            <a:r>
              <a:rPr dirty="0" sz="800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(a-1))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95580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lon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377952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"Pleas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typ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number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2926080" indent="-63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!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factoria</a:t>
            </a:r>
            <a:r>
              <a:rPr dirty="0" sz="800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(number)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6034">
              <a:lnSpc>
                <a:spcPct val="108100"/>
              </a:lnSpc>
              <a:spcBef>
                <a:spcPts val="680"/>
              </a:spcBef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facto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ia</a:t>
            </a:r>
            <a:r>
              <a:rPr dirty="0" sz="800">
                <a:latin typeface="Courier New"/>
                <a:cs typeface="Courier New"/>
              </a:rPr>
              <a:t>l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1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16510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long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10</a:t>
            </a:r>
            <a:r>
              <a:rPr dirty="0" sz="800">
                <a:latin typeface="Verdana"/>
                <a:cs typeface="Verdana"/>
              </a:rPr>
              <a:t>!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 spc="5">
                <a:latin typeface="Verdana"/>
                <a:cs typeface="Verdana"/>
              </a:rPr>
              <a:t>5</a:t>
            </a:r>
            <a:r>
              <a:rPr dirty="0" sz="800" spc="-5">
                <a:latin typeface="Verdana"/>
                <a:cs typeface="Verdana"/>
              </a:rPr>
              <a:t>!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b="1">
                <a:latin typeface="Verdana"/>
                <a:cs typeface="Verdana"/>
              </a:rPr>
              <a:t>De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9055">
              <a:lnSpc>
                <a:spcPct val="104500"/>
              </a:lnSpc>
            </a:pP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0800"/>
              </a:lnSpc>
              <a:spcBef>
                <a:spcPts val="475"/>
              </a:spcBef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18864" y="3504327"/>
            <a:ext cx="142811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Pleas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!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36288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131564" y="3502151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 h="0">
                <a:moveTo>
                  <a:pt x="0" y="0"/>
                </a:moveTo>
                <a:lnTo>
                  <a:pt x="27264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31564" y="5809487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 h="0">
                <a:moveTo>
                  <a:pt x="0" y="0"/>
                </a:moveTo>
                <a:lnTo>
                  <a:pt x="27264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128516" y="3499102"/>
            <a:ext cx="0" cy="2313940"/>
          </a:xfrm>
          <a:custGeom>
            <a:avLst/>
            <a:gdLst/>
            <a:ahLst/>
            <a:cxnLst/>
            <a:rect l="l" t="t" r="r" b="b"/>
            <a:pathLst>
              <a:path w="0" h="2313940">
                <a:moveTo>
                  <a:pt x="0" y="0"/>
                </a:moveTo>
                <a:lnTo>
                  <a:pt x="0" y="231343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61048" y="3499102"/>
            <a:ext cx="0" cy="2313940"/>
          </a:xfrm>
          <a:custGeom>
            <a:avLst/>
            <a:gdLst/>
            <a:ahLst/>
            <a:cxnLst/>
            <a:rect l="l" t="t" r="r" b="b"/>
            <a:pathLst>
              <a:path w="0" h="2313940">
                <a:moveTo>
                  <a:pt x="0" y="0"/>
                </a:moveTo>
                <a:lnTo>
                  <a:pt x="0" y="231343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2552697"/>
            <a:ext cx="2580640" cy="9525"/>
          </a:xfrm>
          <a:custGeom>
            <a:avLst/>
            <a:gdLst/>
            <a:ahLst/>
            <a:cxnLst/>
            <a:rect l="l" t="t" r="r" b="b"/>
            <a:pathLst>
              <a:path w="2580640" h="9525">
                <a:moveTo>
                  <a:pt x="0" y="9146"/>
                </a:moveTo>
                <a:lnTo>
                  <a:pt x="2580131" y="9146"/>
                </a:lnTo>
                <a:lnTo>
                  <a:pt x="258013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2791968"/>
            <a:ext cx="2580640" cy="9525"/>
          </a:xfrm>
          <a:custGeom>
            <a:avLst/>
            <a:gdLst/>
            <a:ahLst/>
            <a:cxnLst/>
            <a:rect l="l" t="t" r="r" b="b"/>
            <a:pathLst>
              <a:path w="2580640" h="9525">
                <a:moveTo>
                  <a:pt x="0" y="9144"/>
                </a:moveTo>
                <a:lnTo>
                  <a:pt x="2580131" y="9144"/>
                </a:lnTo>
                <a:lnTo>
                  <a:pt x="258013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2561843"/>
            <a:ext cx="2562225" cy="114300"/>
          </a:xfrm>
          <a:custGeom>
            <a:avLst/>
            <a:gdLst/>
            <a:ahLst/>
            <a:cxnLst/>
            <a:rect l="l" t="t" r="r" b="b"/>
            <a:pathLst>
              <a:path w="2562225" h="114300">
                <a:moveTo>
                  <a:pt x="0" y="114300"/>
                </a:moveTo>
                <a:lnTo>
                  <a:pt x="2561844" y="114300"/>
                </a:lnTo>
                <a:lnTo>
                  <a:pt x="25618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2676145"/>
            <a:ext cx="2562225" cy="116205"/>
          </a:xfrm>
          <a:custGeom>
            <a:avLst/>
            <a:gdLst/>
            <a:ahLst/>
            <a:cxnLst/>
            <a:rect l="l" t="t" r="r" b="b"/>
            <a:pathLst>
              <a:path w="2562225" h="116205">
                <a:moveTo>
                  <a:pt x="0" y="115822"/>
                </a:moveTo>
                <a:lnTo>
                  <a:pt x="2561844" y="115822"/>
                </a:lnTo>
                <a:lnTo>
                  <a:pt x="25618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2549651"/>
            <a:ext cx="2580640" cy="0"/>
          </a:xfrm>
          <a:custGeom>
            <a:avLst/>
            <a:gdLst/>
            <a:ahLst/>
            <a:cxnLst/>
            <a:rect l="l" t="t" r="r" b="b"/>
            <a:pathLst>
              <a:path w="2580640" h="0">
                <a:moveTo>
                  <a:pt x="0" y="0"/>
                </a:moveTo>
                <a:lnTo>
                  <a:pt x="25801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2804161"/>
            <a:ext cx="2580640" cy="0"/>
          </a:xfrm>
          <a:custGeom>
            <a:avLst/>
            <a:gdLst/>
            <a:ahLst/>
            <a:cxnLst/>
            <a:rect l="l" t="t" r="r" b="b"/>
            <a:pathLst>
              <a:path w="2580640" h="0">
                <a:moveTo>
                  <a:pt x="0" y="0"/>
                </a:moveTo>
                <a:lnTo>
                  <a:pt x="258013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2796538"/>
            <a:ext cx="2592705" cy="0"/>
          </a:xfrm>
          <a:custGeom>
            <a:avLst/>
            <a:gdLst/>
            <a:ahLst/>
            <a:cxnLst/>
            <a:rect l="l" t="t" r="r" b="b"/>
            <a:pathLst>
              <a:path w="2592704" h="0">
                <a:moveTo>
                  <a:pt x="0" y="0"/>
                </a:moveTo>
                <a:lnTo>
                  <a:pt x="259232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2557272"/>
            <a:ext cx="2592705" cy="0"/>
          </a:xfrm>
          <a:custGeom>
            <a:avLst/>
            <a:gdLst/>
            <a:ahLst/>
            <a:cxnLst/>
            <a:rect l="l" t="t" r="r" b="b"/>
            <a:pathLst>
              <a:path w="2592704" h="0">
                <a:moveTo>
                  <a:pt x="0" y="0"/>
                </a:moveTo>
                <a:lnTo>
                  <a:pt x="25923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8325" y="254660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54552" y="254660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01700" y="1108599"/>
            <a:ext cx="5949950" cy="2029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argument_type1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argument_type2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...)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5000"/>
              </a:lnSpc>
              <a:spcBef>
                <a:spcPts val="50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21590">
              <a:lnSpc>
                <a:spcPct val="1012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ofunctio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 marR="3202305">
              <a:lnSpc>
                <a:spcPts val="900"/>
              </a:lnSpc>
              <a:spcBef>
                <a:spcPts val="67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protofunctio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second)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protofunctio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4398" y="6553200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8"/>
                </a:moveTo>
                <a:lnTo>
                  <a:pt x="1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33314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34457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56158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01700" y="3330591"/>
            <a:ext cx="203708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declarin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prototype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79692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14400" y="36758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37917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39060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01700" y="3790839"/>
            <a:ext cx="112331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14400" y="402183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41361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42519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1700" y="4135263"/>
            <a:ext cx="69659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914400" y="43677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44820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459790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7122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8280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94233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50581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51724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52882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54025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55184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56327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57485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58628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597865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609294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62087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63230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643890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65532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01438" y="4251960"/>
            <a:ext cx="2956560" cy="2417445"/>
          </a:xfrm>
          <a:custGeom>
            <a:avLst/>
            <a:gdLst/>
            <a:ahLst/>
            <a:cxnLst/>
            <a:rect l="l" t="t" r="r" b="b"/>
            <a:pathLst>
              <a:path w="2956559" h="2417445">
                <a:moveTo>
                  <a:pt x="0" y="2417065"/>
                </a:moveTo>
                <a:lnTo>
                  <a:pt x="2956559" y="2417065"/>
                </a:lnTo>
                <a:lnTo>
                  <a:pt x="2956559" y="0"/>
                </a:lnTo>
                <a:lnTo>
                  <a:pt x="0" y="0"/>
                </a:lnTo>
                <a:lnTo>
                  <a:pt x="0" y="241706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01440" y="33314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01440" y="34457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01440" y="356158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01440" y="36758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01440" y="37917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01440" y="39060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901440" y="402183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901440" y="41361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14400" y="332841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14400" y="667207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11351" y="3325366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59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874008" y="3325366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59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901440" y="332841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901440" y="667207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898392" y="3325366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59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861048" y="3325366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59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071374" y="7880601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6"/>
                </a:moveTo>
                <a:lnTo>
                  <a:pt x="1117089" y="9146"/>
                </a:lnTo>
                <a:lnTo>
                  <a:pt x="111708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071374" y="8119871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4"/>
                </a:moveTo>
                <a:lnTo>
                  <a:pt x="1117089" y="9144"/>
                </a:lnTo>
                <a:lnTo>
                  <a:pt x="111708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080517" y="7889747"/>
            <a:ext cx="1099185" cy="114300"/>
          </a:xfrm>
          <a:custGeom>
            <a:avLst/>
            <a:gdLst/>
            <a:ahLst/>
            <a:cxnLst/>
            <a:rect l="l" t="t" r="r" b="b"/>
            <a:pathLst>
              <a:path w="1099185" h="114300">
                <a:moveTo>
                  <a:pt x="0" y="114300"/>
                </a:moveTo>
                <a:lnTo>
                  <a:pt x="1098802" y="114300"/>
                </a:lnTo>
                <a:lnTo>
                  <a:pt x="109880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80517" y="8004049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4">
                <a:moveTo>
                  <a:pt x="0" y="115822"/>
                </a:moveTo>
                <a:lnTo>
                  <a:pt x="1098802" y="115822"/>
                </a:lnTo>
                <a:lnTo>
                  <a:pt x="109880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71374" y="7877555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71374" y="8132063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65277" y="8124442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065277" y="7885176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68325" y="787450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4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191512" y="787450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4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901700" y="4366911"/>
            <a:ext cx="5864860" cy="4667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535559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5904" marR="328295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"Typ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numbe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(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0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exit)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ctr" marR="4856480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(i)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806950" indent="-635">
              <a:lnSpc>
                <a:spcPts val="910"/>
              </a:lnSpc>
              <a:spcBef>
                <a:spcPts val="40"/>
              </a:spcBef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whil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(i!=0)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322199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((a%2)!=0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"Numbe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odd.\n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316103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((a%2)==0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"Numbe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even.\n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0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178435" marR="2035810" indent="-166370">
              <a:lnSpc>
                <a:spcPts val="2590"/>
              </a:lnSpc>
              <a:spcBef>
                <a:spcPts val="15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even</a:t>
            </a:r>
            <a:r>
              <a:rPr dirty="0" sz="800">
                <a:latin typeface="Verdana"/>
                <a:cs typeface="Verdana"/>
              </a:rPr>
              <a:t>: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54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9690">
              <a:lnSpc>
                <a:spcPct val="1062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10820">
              <a:lnSpc>
                <a:spcPct val="102499"/>
              </a:lnSpc>
              <a:spcBef>
                <a:spcPts val="484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78" name="object 78"/>
          <p:cNvSpPr txBox="1"/>
          <p:nvPr/>
        </p:nvSpPr>
        <p:spPr>
          <a:xfrm>
            <a:off x="3888740" y="3330591"/>
            <a:ext cx="1915160" cy="932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8732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exit)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odd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 marR="18732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exit)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6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even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exit)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103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even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 marR="18732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exit)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even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17460"/>
            <a:ext cx="5890895" cy="691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eve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99388"/>
            <a:ext cx="5967095" cy="3867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794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Compound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data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types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 sz="2400" b="1">
                <a:latin typeface="Verdana"/>
                <a:cs typeface="Verdana"/>
              </a:rPr>
              <a:t>P</a:t>
            </a:r>
            <a:r>
              <a:rPr dirty="0" sz="2400" spc="-5" b="1">
                <a:latin typeface="Verdana"/>
                <a:cs typeface="Verdana"/>
              </a:rPr>
              <a:t>o</a:t>
            </a:r>
            <a:r>
              <a:rPr dirty="0" sz="2400" spc="-10" b="1">
                <a:latin typeface="Verdana"/>
                <a:cs typeface="Verdana"/>
              </a:rPr>
              <a:t>i</a:t>
            </a:r>
            <a:r>
              <a:rPr dirty="0" sz="2400" spc="-10" b="1">
                <a:latin typeface="Verdana"/>
                <a:cs typeface="Verdana"/>
              </a:rPr>
              <a:t>n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10" b="1">
                <a:latin typeface="Verdana"/>
                <a:cs typeface="Verdana"/>
              </a:rPr>
              <a:t>r</a:t>
            </a:r>
            <a:r>
              <a:rPr dirty="0" sz="2400" spc="-5" b="1"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12700" marR="186055">
              <a:lnSpc>
                <a:spcPct val="101299"/>
              </a:lnSpc>
              <a:spcBef>
                <a:spcPts val="760"/>
              </a:spcBef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5720">
              <a:lnSpc>
                <a:spcPct val="101299"/>
              </a:lnSpc>
              <a:spcBef>
                <a:spcPts val="47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0600"/>
              </a:lnSpc>
              <a:spcBef>
                <a:spcPts val="49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17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>
                <a:latin typeface="Verdana"/>
                <a:cs typeface="Verdana"/>
              </a:rPr>
              <a:t>6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 spc="-10">
                <a:latin typeface="Verdana"/>
                <a:cs typeface="Verdana"/>
              </a:rPr>
              <a:t>7</a:t>
            </a:r>
            <a:r>
              <a:rPr dirty="0" sz="800">
                <a:latin typeface="Verdana"/>
                <a:cs typeface="Verdana"/>
              </a:rPr>
              <a:t>5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 spc="-10">
                <a:latin typeface="Verdana"/>
                <a:cs typeface="Verdana"/>
              </a:rPr>
              <a:t>7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7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>
                <a:latin typeface="Verdana"/>
                <a:cs typeface="Verdana"/>
              </a:rPr>
              <a:t>6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2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 spc="-10">
                <a:latin typeface="Verdana"/>
                <a:cs typeface="Verdana"/>
              </a:rPr>
              <a:t>7</a:t>
            </a:r>
            <a:r>
              <a:rPr dirty="0" sz="800" spc="5">
                <a:latin typeface="Verdana"/>
                <a:cs typeface="Verdana"/>
              </a:rPr>
              <a:t>6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20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(</a:t>
            </a:r>
            <a:r>
              <a:rPr dirty="0" sz="1350" spc="-5" b="1">
                <a:latin typeface="Verdana"/>
                <a:cs typeface="Verdana"/>
              </a:rPr>
              <a:t>&amp;</a:t>
            </a:r>
            <a:r>
              <a:rPr dirty="0" sz="1350" b="1">
                <a:latin typeface="Verdana"/>
                <a:cs typeface="Verdana"/>
              </a:rPr>
              <a:t>)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4925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on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-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00">
              <a:latin typeface="Times New Roman"/>
              <a:cs typeface="Times New Roman"/>
            </a:endParaRPr>
          </a:p>
          <a:p>
            <a:pPr algn="just" marL="12700" marR="97155">
              <a:lnSpc>
                <a:spcPct val="1056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10" i="1">
                <a:latin typeface="Verdana"/>
                <a:cs typeface="Verdana"/>
              </a:rPr>
              <a:t>f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20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391" y="5078659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&amp;andy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687" y="5425300"/>
            <a:ext cx="5967095" cy="1258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1280">
              <a:lnSpc>
                <a:spcPct val="1081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7450696"/>
            <a:ext cx="522986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7745983"/>
            <a:ext cx="3848100" cy="1296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1705" y="9227680"/>
            <a:ext cx="5909310" cy="137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2</a:t>
            </a:r>
            <a:r>
              <a:rPr dirty="0" sz="800">
                <a:latin typeface="Verdana"/>
                <a:cs typeface="Verdana"/>
              </a:rPr>
              <a:t>5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1</a:t>
            </a:r>
            <a:r>
              <a:rPr dirty="0" sz="800" spc="-10">
                <a:latin typeface="Verdana"/>
                <a:cs typeface="Verdana"/>
              </a:rPr>
              <a:t>77</a:t>
            </a:r>
            <a:r>
              <a:rPr dirty="0" sz="800" spc="5">
                <a:latin typeface="Verdana"/>
                <a:cs typeface="Verdana"/>
              </a:rPr>
              <a:t>6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65342" y="6872516"/>
          <a:ext cx="767080" cy="375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7472"/>
              </a:tblGrid>
              <a:tr h="132438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and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y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25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7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fre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d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andy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21330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te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d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&amp;andy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49" y="1117460"/>
            <a:ext cx="5914390" cy="3174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00025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fre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25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97155">
              <a:lnSpc>
                <a:spcPct val="1079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8895">
              <a:lnSpc>
                <a:spcPct val="103800"/>
              </a:lnSpc>
              <a:spcBef>
                <a:spcPts val="48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b="1">
                <a:latin typeface="Verdana"/>
                <a:cs typeface="Verdana"/>
              </a:rPr>
              <a:t>De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20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(</a:t>
            </a:r>
            <a:r>
              <a:rPr dirty="0" sz="1350" spc="-5" b="1">
                <a:latin typeface="Verdana"/>
                <a:cs typeface="Verdana"/>
              </a:rPr>
              <a:t>*</a:t>
            </a:r>
            <a:r>
              <a:rPr dirty="0" sz="1350" b="1">
                <a:latin typeface="Verdana"/>
                <a:cs typeface="Verdana"/>
              </a:rPr>
              <a:t>)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55575">
              <a:lnSpc>
                <a:spcPct val="100600"/>
              </a:lnSpc>
              <a:spcBef>
                <a:spcPts val="500"/>
              </a:spcBef>
            </a:pPr>
            <a:r>
              <a:rPr dirty="0" sz="800">
                <a:latin typeface="Verdana"/>
                <a:cs typeface="Verdana"/>
              </a:rPr>
              <a:t>Us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*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325" y="4483608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bet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*ted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4829924"/>
            <a:ext cx="5944870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5">
                <a:latin typeface="Courier New"/>
                <a:cs typeface="Courier New"/>
              </a:rPr>
              <a:t>bet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 spc="-15">
                <a:latin typeface="Courier New"/>
                <a:cs typeface="Courier New"/>
              </a:rPr>
              <a:t>d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bet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25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 spc="-10">
                <a:latin typeface="Verdana"/>
                <a:cs typeface="Verdana"/>
              </a:rPr>
              <a:t>7</a:t>
            </a:r>
            <a:r>
              <a:rPr dirty="0" sz="800">
                <a:latin typeface="Verdana"/>
                <a:cs typeface="Verdana"/>
              </a:rPr>
              <a:t>6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25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" y="5257800"/>
            <a:ext cx="4562856" cy="1877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8029958"/>
            <a:ext cx="3556000" cy="9525"/>
          </a:xfrm>
          <a:custGeom>
            <a:avLst/>
            <a:gdLst/>
            <a:ahLst/>
            <a:cxnLst/>
            <a:rect l="l" t="t" r="r" b="b"/>
            <a:pathLst>
              <a:path w="3556000" h="9525">
                <a:moveTo>
                  <a:pt x="0" y="9141"/>
                </a:moveTo>
                <a:lnTo>
                  <a:pt x="3555491" y="9141"/>
                </a:lnTo>
                <a:lnTo>
                  <a:pt x="355549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8269223"/>
            <a:ext cx="3556000" cy="9525"/>
          </a:xfrm>
          <a:custGeom>
            <a:avLst/>
            <a:gdLst/>
            <a:ahLst/>
            <a:cxnLst/>
            <a:rect l="l" t="t" r="r" b="b"/>
            <a:pathLst>
              <a:path w="3556000" h="9525">
                <a:moveTo>
                  <a:pt x="0" y="9144"/>
                </a:moveTo>
                <a:lnTo>
                  <a:pt x="3555491" y="9144"/>
                </a:lnTo>
                <a:lnTo>
                  <a:pt x="355549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8039100"/>
            <a:ext cx="3537585" cy="114300"/>
          </a:xfrm>
          <a:custGeom>
            <a:avLst/>
            <a:gdLst/>
            <a:ahLst/>
            <a:cxnLst/>
            <a:rect l="l" t="t" r="r" b="b"/>
            <a:pathLst>
              <a:path w="3537585" h="114300">
                <a:moveTo>
                  <a:pt x="0" y="114300"/>
                </a:moveTo>
                <a:lnTo>
                  <a:pt x="3537204" y="114300"/>
                </a:lnTo>
                <a:lnTo>
                  <a:pt x="353720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8153401"/>
            <a:ext cx="3537585" cy="116205"/>
          </a:xfrm>
          <a:custGeom>
            <a:avLst/>
            <a:gdLst/>
            <a:ahLst/>
            <a:cxnLst/>
            <a:rect l="l" t="t" r="r" b="b"/>
            <a:pathLst>
              <a:path w="3537585" h="116204">
                <a:moveTo>
                  <a:pt x="0" y="115822"/>
                </a:moveTo>
                <a:lnTo>
                  <a:pt x="3537204" y="115822"/>
                </a:lnTo>
                <a:lnTo>
                  <a:pt x="35372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1374" y="8026907"/>
            <a:ext cx="3556000" cy="0"/>
          </a:xfrm>
          <a:custGeom>
            <a:avLst/>
            <a:gdLst/>
            <a:ahLst/>
            <a:cxnLst/>
            <a:rect l="l" t="t" r="r" b="b"/>
            <a:pathLst>
              <a:path w="3556000" h="0">
                <a:moveTo>
                  <a:pt x="0" y="0"/>
                </a:moveTo>
                <a:lnTo>
                  <a:pt x="35554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1374" y="8281415"/>
            <a:ext cx="3556000" cy="0"/>
          </a:xfrm>
          <a:custGeom>
            <a:avLst/>
            <a:gdLst/>
            <a:ahLst/>
            <a:cxnLst/>
            <a:rect l="l" t="t" r="r" b="b"/>
            <a:pathLst>
              <a:path w="3556000" h="0">
                <a:moveTo>
                  <a:pt x="0" y="0"/>
                </a:moveTo>
                <a:lnTo>
                  <a:pt x="35554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5277" y="8273796"/>
            <a:ext cx="3568065" cy="0"/>
          </a:xfrm>
          <a:custGeom>
            <a:avLst/>
            <a:gdLst/>
            <a:ahLst/>
            <a:cxnLst/>
            <a:rect l="l" t="t" r="r" b="b"/>
            <a:pathLst>
              <a:path w="3568065" h="0">
                <a:moveTo>
                  <a:pt x="0" y="0"/>
                </a:moveTo>
                <a:lnTo>
                  <a:pt x="35676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65277" y="8034528"/>
            <a:ext cx="3568065" cy="0"/>
          </a:xfrm>
          <a:custGeom>
            <a:avLst/>
            <a:gdLst/>
            <a:ahLst/>
            <a:cxnLst/>
            <a:rect l="l" t="t" r="r" b="b"/>
            <a:pathLst>
              <a:path w="3568065" h="0">
                <a:moveTo>
                  <a:pt x="0" y="0"/>
                </a:moveTo>
                <a:lnTo>
                  <a:pt x="35676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68325" y="8023859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4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29912" y="8023859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4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01585" y="7321663"/>
            <a:ext cx="5964555" cy="1805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5400"/>
              </a:lnSpc>
            </a:pP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*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25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650"/>
              </a:spcBef>
              <a:tabLst>
                <a:tab pos="1031875" algn="l"/>
              </a:tabLst>
            </a:pPr>
            <a:r>
              <a:rPr dirty="0" sz="800" spc="-5">
                <a:latin typeface="Courier New"/>
                <a:cs typeface="Courier New"/>
              </a:rPr>
              <a:t>bet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ted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bet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h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equa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l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177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6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 indent="165735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bet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*ted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bet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h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equa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l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2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5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685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>
                <a:latin typeface="Verdana"/>
                <a:cs typeface="Verdana"/>
              </a:rPr>
              <a:t>&amp;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"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465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>
                <a:latin typeface="Verdana"/>
                <a:cs typeface="Verdana"/>
              </a:rPr>
              <a:t>*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"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748025"/>
            <a:ext cx="751840" cy="248920"/>
          </a:xfrm>
          <a:custGeom>
            <a:avLst/>
            <a:gdLst/>
            <a:ahLst/>
            <a:cxnLst/>
            <a:rect l="l" t="t" r="r" b="b"/>
            <a:pathLst>
              <a:path w="751839" h="248919">
                <a:moveTo>
                  <a:pt x="0" y="248414"/>
                </a:moveTo>
                <a:lnTo>
                  <a:pt x="751329" y="248414"/>
                </a:lnTo>
                <a:lnTo>
                  <a:pt x="751329" y="0"/>
                </a:lnTo>
                <a:lnTo>
                  <a:pt x="0" y="0"/>
                </a:lnTo>
                <a:lnTo>
                  <a:pt x="0" y="24841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80517" y="1757171"/>
            <a:ext cx="733425" cy="114300"/>
          </a:xfrm>
          <a:custGeom>
            <a:avLst/>
            <a:gdLst/>
            <a:ahLst/>
            <a:cxnLst/>
            <a:rect l="l" t="t" r="r" b="b"/>
            <a:pathLst>
              <a:path w="733425" h="114300">
                <a:moveTo>
                  <a:pt x="0" y="114300"/>
                </a:moveTo>
                <a:lnTo>
                  <a:pt x="733042" y="114300"/>
                </a:lnTo>
                <a:lnTo>
                  <a:pt x="7330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871473"/>
            <a:ext cx="733425" cy="116205"/>
          </a:xfrm>
          <a:custGeom>
            <a:avLst/>
            <a:gdLst/>
            <a:ahLst/>
            <a:cxnLst/>
            <a:rect l="l" t="t" r="r" b="b"/>
            <a:pathLst>
              <a:path w="733425" h="116205">
                <a:moveTo>
                  <a:pt x="0" y="115822"/>
                </a:moveTo>
                <a:lnTo>
                  <a:pt x="733042" y="115822"/>
                </a:lnTo>
                <a:lnTo>
                  <a:pt x="7330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1744981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2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1997963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5277" y="1990344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175259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8325" y="1741935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25752" y="1741935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1700" y="1117460"/>
            <a:ext cx="5883275" cy="1214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496443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25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&amp;andy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1687" y="3216008"/>
            <a:ext cx="5944870" cy="1098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andy=25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1776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ted=&amp;andy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"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25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426720">
              <a:lnSpc>
                <a:spcPct val="106300"/>
              </a:lnSpc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8325" y="4506468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*te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and</a:t>
            </a:r>
            <a:r>
              <a:rPr dirty="0" sz="800">
                <a:latin typeface="Courier New"/>
                <a:cs typeface="Courier New"/>
              </a:rPr>
              <a:t>y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1700" y="4861847"/>
            <a:ext cx="3465195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De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b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20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er</a:t>
            </a:r>
            <a:r>
              <a:rPr dirty="0" sz="1350" spc="-10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71374" y="6853425"/>
            <a:ext cx="1239520" cy="9525"/>
          </a:xfrm>
          <a:custGeom>
            <a:avLst/>
            <a:gdLst/>
            <a:ahLst/>
            <a:cxnLst/>
            <a:rect l="l" t="t" r="r" b="b"/>
            <a:pathLst>
              <a:path w="1239520" h="9525">
                <a:moveTo>
                  <a:pt x="0" y="9146"/>
                </a:moveTo>
                <a:lnTo>
                  <a:pt x="1239009" y="9146"/>
                </a:lnTo>
                <a:lnTo>
                  <a:pt x="123900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71374" y="7206995"/>
            <a:ext cx="1239520" cy="9525"/>
          </a:xfrm>
          <a:custGeom>
            <a:avLst/>
            <a:gdLst/>
            <a:ahLst/>
            <a:cxnLst/>
            <a:rect l="l" t="t" r="r" b="b"/>
            <a:pathLst>
              <a:path w="1239520" h="9525">
                <a:moveTo>
                  <a:pt x="0" y="9144"/>
                </a:moveTo>
                <a:lnTo>
                  <a:pt x="1239009" y="9144"/>
                </a:lnTo>
                <a:lnTo>
                  <a:pt x="123900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517" y="6862571"/>
            <a:ext cx="1221105" cy="114300"/>
          </a:xfrm>
          <a:custGeom>
            <a:avLst/>
            <a:gdLst/>
            <a:ahLst/>
            <a:cxnLst/>
            <a:rect l="l" t="t" r="r" b="b"/>
            <a:pathLst>
              <a:path w="1221105" h="114300">
                <a:moveTo>
                  <a:pt x="0" y="114300"/>
                </a:moveTo>
                <a:lnTo>
                  <a:pt x="1220722" y="114300"/>
                </a:lnTo>
                <a:lnTo>
                  <a:pt x="12207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0517" y="6976867"/>
            <a:ext cx="1221105" cy="116205"/>
          </a:xfrm>
          <a:custGeom>
            <a:avLst/>
            <a:gdLst/>
            <a:ahLst/>
            <a:cxnLst/>
            <a:rect l="l" t="t" r="r" b="b"/>
            <a:pathLst>
              <a:path w="1221105" h="116204">
                <a:moveTo>
                  <a:pt x="0" y="115827"/>
                </a:moveTo>
                <a:lnTo>
                  <a:pt x="1220722" y="115827"/>
                </a:lnTo>
                <a:lnTo>
                  <a:pt x="122072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80517" y="7092695"/>
            <a:ext cx="1221105" cy="114300"/>
          </a:xfrm>
          <a:custGeom>
            <a:avLst/>
            <a:gdLst/>
            <a:ahLst/>
            <a:cxnLst/>
            <a:rect l="l" t="t" r="r" b="b"/>
            <a:pathLst>
              <a:path w="1221105" h="114300">
                <a:moveTo>
                  <a:pt x="0" y="114300"/>
                </a:moveTo>
                <a:lnTo>
                  <a:pt x="1220722" y="114300"/>
                </a:lnTo>
                <a:lnTo>
                  <a:pt x="12207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71374" y="6850379"/>
            <a:ext cx="1239520" cy="0"/>
          </a:xfrm>
          <a:custGeom>
            <a:avLst/>
            <a:gdLst/>
            <a:ahLst/>
            <a:cxnLst/>
            <a:rect l="l" t="t" r="r" b="b"/>
            <a:pathLst>
              <a:path w="1239520" h="0">
                <a:moveTo>
                  <a:pt x="0" y="0"/>
                </a:moveTo>
                <a:lnTo>
                  <a:pt x="12390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71374" y="7219187"/>
            <a:ext cx="1239520" cy="0"/>
          </a:xfrm>
          <a:custGeom>
            <a:avLst/>
            <a:gdLst/>
            <a:ahLst/>
            <a:cxnLst/>
            <a:rect l="l" t="t" r="r" b="b"/>
            <a:pathLst>
              <a:path w="1239520" h="0">
                <a:moveTo>
                  <a:pt x="0" y="0"/>
                </a:moveTo>
                <a:lnTo>
                  <a:pt x="12390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65277" y="7211568"/>
            <a:ext cx="1251585" cy="0"/>
          </a:xfrm>
          <a:custGeom>
            <a:avLst/>
            <a:gdLst/>
            <a:ahLst/>
            <a:cxnLst/>
            <a:rect l="l" t="t" r="r" b="b"/>
            <a:pathLst>
              <a:path w="1251585" h="0">
                <a:moveTo>
                  <a:pt x="0" y="0"/>
                </a:moveTo>
                <a:lnTo>
                  <a:pt x="12512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65277" y="6857997"/>
            <a:ext cx="1251585" cy="0"/>
          </a:xfrm>
          <a:custGeom>
            <a:avLst/>
            <a:gdLst/>
            <a:ahLst/>
            <a:cxnLst/>
            <a:rect l="l" t="t" r="r" b="b"/>
            <a:pathLst>
              <a:path w="1251585" h="0">
                <a:moveTo>
                  <a:pt x="0" y="0"/>
                </a:moveTo>
                <a:lnTo>
                  <a:pt x="12512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68325" y="6847330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4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313432" y="6847330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4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901674" y="5238356"/>
            <a:ext cx="5942965" cy="3773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3025">
              <a:lnSpc>
                <a:spcPct val="106200"/>
              </a:lnSpc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float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93040">
              <a:lnSpc>
                <a:spcPct val="106300"/>
              </a:lnSpc>
              <a:spcBef>
                <a:spcPts val="505"/>
              </a:spcBef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!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47193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character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89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greatnumber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5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Ne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</a:t>
            </a:r>
            <a:r>
              <a:rPr dirty="0" sz="800" spc="-15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oat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int*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char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float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4610">
              <a:lnSpc>
                <a:spcPct val="105400"/>
              </a:lnSpc>
              <a:spcBef>
                <a:spcPts val="465"/>
              </a:spcBef>
            </a:pP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065277" y="2520696"/>
          <a:ext cx="828040" cy="49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386"/>
              </a:tblGrid>
              <a:tr h="13222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and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y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5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7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&amp;and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y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177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6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te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d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177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6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22283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*te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d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5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14412"/>
            <a:ext cx="15525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9" y="327812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4"/>
                </a:moveTo>
                <a:lnTo>
                  <a:pt x="0" y="0"/>
                </a:lnTo>
                <a:lnTo>
                  <a:pt x="0" y="11430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437131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551433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667255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1436259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m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firs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1781557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897379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2011681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2127503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241805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357627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471924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7"/>
                </a:moveTo>
                <a:lnTo>
                  <a:pt x="3243072" y="115827"/>
                </a:lnTo>
                <a:lnTo>
                  <a:pt x="324307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587751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702053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817875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932177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5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3047999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3162301"/>
            <a:ext cx="3243580" cy="116205"/>
          </a:xfrm>
          <a:custGeom>
            <a:avLst/>
            <a:gdLst/>
            <a:ahLst/>
            <a:cxnLst/>
            <a:rect l="l" t="t" r="r" b="b"/>
            <a:pathLst>
              <a:path w="3243579" h="116204">
                <a:moveTo>
                  <a:pt x="0" y="115822"/>
                </a:moveTo>
                <a:lnTo>
                  <a:pt x="3243072" y="115822"/>
                </a:lnTo>
                <a:lnTo>
                  <a:pt x="32430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278123"/>
            <a:ext cx="3243580" cy="114300"/>
          </a:xfrm>
          <a:custGeom>
            <a:avLst/>
            <a:gdLst/>
            <a:ahLst/>
            <a:cxnLst/>
            <a:rect l="l" t="t" r="r" b="b"/>
            <a:pathLst>
              <a:path w="3243579" h="114300">
                <a:moveTo>
                  <a:pt x="0" y="114300"/>
                </a:moveTo>
                <a:lnTo>
                  <a:pt x="3243072" y="114300"/>
                </a:lnTo>
                <a:lnTo>
                  <a:pt x="32430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87951" y="1667256"/>
            <a:ext cx="2670175" cy="1725295"/>
          </a:xfrm>
          <a:custGeom>
            <a:avLst/>
            <a:gdLst/>
            <a:ahLst/>
            <a:cxnLst/>
            <a:rect l="l" t="t" r="r" b="b"/>
            <a:pathLst>
              <a:path w="2670175" h="1725295">
                <a:moveTo>
                  <a:pt x="0" y="1725168"/>
                </a:moveTo>
                <a:lnTo>
                  <a:pt x="2670047" y="1725168"/>
                </a:lnTo>
                <a:lnTo>
                  <a:pt x="2670047" y="0"/>
                </a:lnTo>
                <a:lnTo>
                  <a:pt x="0" y="0"/>
                </a:lnTo>
                <a:lnTo>
                  <a:pt x="0" y="1725168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87952" y="1437131"/>
            <a:ext cx="2670175" cy="114300"/>
          </a:xfrm>
          <a:custGeom>
            <a:avLst/>
            <a:gdLst/>
            <a:ahLst/>
            <a:cxnLst/>
            <a:rect l="l" t="t" r="r" b="b"/>
            <a:pathLst>
              <a:path w="2670175" h="114300">
                <a:moveTo>
                  <a:pt x="0" y="114300"/>
                </a:moveTo>
                <a:lnTo>
                  <a:pt x="2670048" y="114300"/>
                </a:lnTo>
                <a:lnTo>
                  <a:pt x="26700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87952" y="1551433"/>
            <a:ext cx="2670175" cy="116205"/>
          </a:xfrm>
          <a:custGeom>
            <a:avLst/>
            <a:gdLst/>
            <a:ahLst/>
            <a:cxnLst/>
            <a:rect l="l" t="t" r="r" b="b"/>
            <a:pathLst>
              <a:path w="2670175" h="116205">
                <a:moveTo>
                  <a:pt x="0" y="115822"/>
                </a:moveTo>
                <a:lnTo>
                  <a:pt x="2670048" y="115822"/>
                </a:lnTo>
                <a:lnTo>
                  <a:pt x="26700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1434083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 h="0">
                <a:moveTo>
                  <a:pt x="0" y="0"/>
                </a:moveTo>
                <a:lnTo>
                  <a:pt x="32430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395471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 h="0">
                <a:moveTo>
                  <a:pt x="0" y="0"/>
                </a:moveTo>
                <a:lnTo>
                  <a:pt x="32430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1351" y="143103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60518" y="143103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87952" y="1434083"/>
            <a:ext cx="2670175" cy="0"/>
          </a:xfrm>
          <a:custGeom>
            <a:avLst/>
            <a:gdLst/>
            <a:ahLst/>
            <a:cxnLst/>
            <a:rect l="l" t="t" r="r" b="b"/>
            <a:pathLst>
              <a:path w="2670175" h="0">
                <a:moveTo>
                  <a:pt x="0" y="0"/>
                </a:moveTo>
                <a:lnTo>
                  <a:pt x="267004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87952" y="3395471"/>
            <a:ext cx="2670175" cy="0"/>
          </a:xfrm>
          <a:custGeom>
            <a:avLst/>
            <a:gdLst/>
            <a:ahLst/>
            <a:cxnLst/>
            <a:rect l="l" t="t" r="r" b="b"/>
            <a:pathLst>
              <a:path w="2670175" h="0">
                <a:moveTo>
                  <a:pt x="0" y="0"/>
                </a:moveTo>
                <a:lnTo>
                  <a:pt x="267004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84904" y="143103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861048" y="1431034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01700" y="1896507"/>
            <a:ext cx="5958205" cy="3285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410845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secondvalue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mypointer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3398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mypointe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&amp;firstvalue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429133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*mypointe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mypointe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&amp;secondvalue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*mypointe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2828925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"firstvalu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"secondvalu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secondvalu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800"/>
              </a:lnSpc>
              <a:spcBef>
                <a:spcPts val="675"/>
              </a:spcBef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</a:t>
            </a:r>
            <a:r>
              <a:rPr dirty="0" sz="800" spc="-15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ndvalue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mypointer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4290">
              <a:lnSpc>
                <a:spcPct val="1088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mypointe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>
                <a:latin typeface="Verdana"/>
                <a:cs typeface="Verdana"/>
              </a:rPr>
              <a:t>0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mypointer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lue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28575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secondvalu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mypo</a:t>
            </a:r>
            <a:r>
              <a:rPr dirty="0" sz="800" spc="-1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nter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75252" y="1436259"/>
            <a:ext cx="106235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secondvalu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14399" y="7677911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2"/>
                </a:moveTo>
                <a:lnTo>
                  <a:pt x="0" y="0"/>
                </a:lnTo>
                <a:lnTo>
                  <a:pt x="0" y="11430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5375144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7"/>
                </a:moveTo>
                <a:lnTo>
                  <a:pt x="3805428" y="115827"/>
                </a:lnTo>
                <a:lnTo>
                  <a:pt x="380542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5490971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5605267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7"/>
                </a:moveTo>
                <a:lnTo>
                  <a:pt x="3805428" y="115827"/>
                </a:lnTo>
                <a:lnTo>
                  <a:pt x="380542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01700" y="5374275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mor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914400" y="5721095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5835397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5951221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6067044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6181345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6297167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14400" y="6411464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7"/>
                </a:moveTo>
                <a:lnTo>
                  <a:pt x="3805428" y="115827"/>
                </a:lnTo>
                <a:lnTo>
                  <a:pt x="380542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14400" y="6527292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901700" y="5834523"/>
            <a:ext cx="3134360" cy="819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73660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secondvalu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15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508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&amp;firstvalue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1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addres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firstvalu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&amp;secondvalue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2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addres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secondvalu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14400" y="6641588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7"/>
                </a:moveTo>
                <a:lnTo>
                  <a:pt x="3805428" y="115827"/>
                </a:lnTo>
                <a:lnTo>
                  <a:pt x="380542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14400" y="6757416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023599" y="6640719"/>
            <a:ext cx="63563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*p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*p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*p1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181860" y="6640719"/>
            <a:ext cx="2524760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1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1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2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14400" y="6871716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901700" y="6870843"/>
            <a:ext cx="1479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1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914400" y="6987540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14400" y="7101840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023599" y="6986667"/>
            <a:ext cx="5746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*p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181878" y="6986667"/>
            <a:ext cx="240284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1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2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(valu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copied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1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2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14400" y="7217664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914400" y="7331964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914400" y="7447788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914400" y="7562089"/>
            <a:ext cx="3805554" cy="116205"/>
          </a:xfrm>
          <a:custGeom>
            <a:avLst/>
            <a:gdLst/>
            <a:ahLst/>
            <a:cxnLst/>
            <a:rect l="l" t="t" r="r" b="b"/>
            <a:pathLst>
              <a:path w="3805554" h="116204">
                <a:moveTo>
                  <a:pt x="0" y="115822"/>
                </a:moveTo>
                <a:lnTo>
                  <a:pt x="3805428" y="115822"/>
                </a:lnTo>
                <a:lnTo>
                  <a:pt x="380542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14400" y="7677911"/>
            <a:ext cx="3805554" cy="114300"/>
          </a:xfrm>
          <a:custGeom>
            <a:avLst/>
            <a:gdLst/>
            <a:ahLst/>
            <a:cxnLst/>
            <a:rect l="l" t="t" r="r" b="b"/>
            <a:pathLst>
              <a:path w="3805554" h="114300">
                <a:moveTo>
                  <a:pt x="0" y="114300"/>
                </a:moveTo>
                <a:lnTo>
                  <a:pt x="3805428" y="114300"/>
                </a:lnTo>
                <a:lnTo>
                  <a:pt x="380542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751831" y="5605272"/>
            <a:ext cx="2106295" cy="2186940"/>
          </a:xfrm>
          <a:custGeom>
            <a:avLst/>
            <a:gdLst/>
            <a:ahLst/>
            <a:cxnLst/>
            <a:rect l="l" t="t" r="r" b="b"/>
            <a:pathLst>
              <a:path w="2106295" h="2186940">
                <a:moveTo>
                  <a:pt x="0" y="2186940"/>
                </a:moveTo>
                <a:lnTo>
                  <a:pt x="2106167" y="2186940"/>
                </a:lnTo>
                <a:lnTo>
                  <a:pt x="2106167" y="0"/>
                </a:lnTo>
                <a:lnTo>
                  <a:pt x="0" y="0"/>
                </a:lnTo>
                <a:lnTo>
                  <a:pt x="0" y="218694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751832" y="5375144"/>
            <a:ext cx="2106295" cy="116205"/>
          </a:xfrm>
          <a:custGeom>
            <a:avLst/>
            <a:gdLst/>
            <a:ahLst/>
            <a:cxnLst/>
            <a:rect l="l" t="t" r="r" b="b"/>
            <a:pathLst>
              <a:path w="2106295" h="116204">
                <a:moveTo>
                  <a:pt x="0" y="115827"/>
                </a:moveTo>
                <a:lnTo>
                  <a:pt x="2106168" y="115827"/>
                </a:lnTo>
                <a:lnTo>
                  <a:pt x="210616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751832" y="5490971"/>
            <a:ext cx="2106295" cy="114300"/>
          </a:xfrm>
          <a:custGeom>
            <a:avLst/>
            <a:gdLst/>
            <a:ahLst/>
            <a:cxnLst/>
            <a:rect l="l" t="t" r="r" b="b"/>
            <a:pathLst>
              <a:path w="2106295" h="114300">
                <a:moveTo>
                  <a:pt x="0" y="114300"/>
                </a:moveTo>
                <a:lnTo>
                  <a:pt x="2106168" y="114300"/>
                </a:lnTo>
                <a:lnTo>
                  <a:pt x="210616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914400" y="5373623"/>
            <a:ext cx="3807460" cy="0"/>
          </a:xfrm>
          <a:custGeom>
            <a:avLst/>
            <a:gdLst/>
            <a:ahLst/>
            <a:cxnLst/>
            <a:rect l="l" t="t" r="r" b="b"/>
            <a:pathLst>
              <a:path w="3807460" h="0">
                <a:moveTo>
                  <a:pt x="0" y="0"/>
                </a:moveTo>
                <a:lnTo>
                  <a:pt x="38069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914400" y="7795259"/>
            <a:ext cx="3807460" cy="0"/>
          </a:xfrm>
          <a:custGeom>
            <a:avLst/>
            <a:gdLst/>
            <a:ahLst/>
            <a:cxnLst/>
            <a:rect l="l" t="t" r="r" b="b"/>
            <a:pathLst>
              <a:path w="3807460" h="0">
                <a:moveTo>
                  <a:pt x="0" y="0"/>
                </a:moveTo>
                <a:lnTo>
                  <a:pt x="38069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911351" y="5370574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724398" y="5370574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751832" y="5373623"/>
            <a:ext cx="2106295" cy="0"/>
          </a:xfrm>
          <a:custGeom>
            <a:avLst/>
            <a:gdLst/>
            <a:ahLst/>
            <a:cxnLst/>
            <a:rect l="l" t="t" r="r" b="b"/>
            <a:pathLst>
              <a:path w="2106295" h="0">
                <a:moveTo>
                  <a:pt x="0" y="0"/>
                </a:moveTo>
                <a:lnTo>
                  <a:pt x="210616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751832" y="7795259"/>
            <a:ext cx="2106295" cy="0"/>
          </a:xfrm>
          <a:custGeom>
            <a:avLst/>
            <a:gdLst/>
            <a:ahLst/>
            <a:cxnLst/>
            <a:rect l="l" t="t" r="r" b="b"/>
            <a:pathLst>
              <a:path w="2106295" h="0">
                <a:moveTo>
                  <a:pt x="0" y="0"/>
                </a:moveTo>
                <a:lnTo>
                  <a:pt x="210616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748784" y="5370574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861048" y="5370574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901687" y="7331091"/>
            <a:ext cx="5888355" cy="1753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marR="2758440">
              <a:lnSpc>
                <a:spcPct val="9440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"firstvalu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"secondvalu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secondvalu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800"/>
              </a:lnSpc>
              <a:spcBef>
                <a:spcPts val="675"/>
              </a:spcBef>
            </a:pP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"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"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29209">
              <a:lnSpc>
                <a:spcPct val="1047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1" name="object 8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80" name="object 80"/>
          <p:cNvSpPr txBox="1"/>
          <p:nvPr/>
        </p:nvSpPr>
        <p:spPr>
          <a:xfrm>
            <a:off x="4739132" y="5374275"/>
            <a:ext cx="106235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firstvalu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secondvalu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437134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1"/>
                </a:moveTo>
                <a:lnTo>
                  <a:pt x="934209" y="9141"/>
                </a:lnTo>
                <a:lnTo>
                  <a:pt x="934209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1560576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3"/>
                </a:moveTo>
                <a:lnTo>
                  <a:pt x="934209" y="9143"/>
                </a:lnTo>
                <a:lnTo>
                  <a:pt x="93420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446275"/>
            <a:ext cx="916305" cy="114300"/>
          </a:xfrm>
          <a:custGeom>
            <a:avLst/>
            <a:gdLst/>
            <a:ahLst/>
            <a:cxnLst/>
            <a:rect l="l" t="t" r="r" b="b"/>
            <a:pathLst>
              <a:path w="916305" h="114300">
                <a:moveTo>
                  <a:pt x="0" y="114300"/>
                </a:moveTo>
                <a:lnTo>
                  <a:pt x="915922" y="114300"/>
                </a:lnTo>
                <a:lnTo>
                  <a:pt x="9159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1434083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1572767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5277" y="1565148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1441704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8325" y="143103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08632" y="143103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1700" y="1114412"/>
            <a:ext cx="5802630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8435" indent="-16637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207645">
              <a:lnSpc>
                <a:spcPct val="1024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63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8325" y="2663951"/>
            <a:ext cx="81851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71374" y="4344921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6"/>
                </a:moveTo>
                <a:lnTo>
                  <a:pt x="1056129" y="9146"/>
                </a:lnTo>
                <a:lnTo>
                  <a:pt x="105612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1374" y="4584192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4"/>
                </a:moveTo>
                <a:lnTo>
                  <a:pt x="1056129" y="9144"/>
                </a:lnTo>
                <a:lnTo>
                  <a:pt x="105612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0517" y="4354067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80517" y="4468364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4">
                <a:moveTo>
                  <a:pt x="0" y="115827"/>
                </a:moveTo>
                <a:lnTo>
                  <a:pt x="1037842" y="115827"/>
                </a:lnTo>
                <a:lnTo>
                  <a:pt x="103784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71374" y="4341875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1374" y="4594861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65277" y="4587237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65277" y="4349496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8325" y="4338826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30552" y="4338826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901700" y="3011792"/>
            <a:ext cx="5967730" cy="19170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5244">
              <a:lnSpc>
                <a:spcPct val="104400"/>
              </a:lnSpc>
            </a:pP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5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78435" marR="4745355">
              <a:lnSpc>
                <a:spcPts val="900"/>
              </a:lnSpc>
              <a:spcBef>
                <a:spcPts val="23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[20]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28" name="object 28"/>
          <p:cNvSpPr txBox="1"/>
          <p:nvPr/>
        </p:nvSpPr>
        <p:spPr>
          <a:xfrm>
            <a:off x="1068325" y="5120641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1674" y="5466956"/>
            <a:ext cx="5892165" cy="523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2</a:t>
            </a:r>
            <a:r>
              <a:rPr dirty="0" sz="800">
                <a:latin typeface="Verdana"/>
                <a:cs typeface="Verdana"/>
              </a:rPr>
              <a:t>0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c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p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68325" y="6182868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1700" y="6529184"/>
            <a:ext cx="5843905" cy="55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2976372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828"/>
                </a:moveTo>
                <a:lnTo>
                  <a:pt x="0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mor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01439" y="1249680"/>
            <a:ext cx="2956560" cy="1842770"/>
          </a:xfrm>
          <a:custGeom>
            <a:avLst/>
            <a:gdLst/>
            <a:ahLst/>
            <a:cxnLst/>
            <a:rect l="l" t="t" r="r" b="b"/>
            <a:pathLst>
              <a:path w="2956559" h="1842770">
                <a:moveTo>
                  <a:pt x="0" y="1842515"/>
                </a:moveTo>
                <a:lnTo>
                  <a:pt x="2956559" y="1842515"/>
                </a:lnTo>
                <a:lnTo>
                  <a:pt x="2956559" y="0"/>
                </a:lnTo>
                <a:lnTo>
                  <a:pt x="0" y="0"/>
                </a:lnTo>
                <a:lnTo>
                  <a:pt x="0" y="184251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09372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1351" y="1129282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874008" y="1129282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1440" y="309372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898392" y="1129282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861048" y="1129282"/>
            <a:ext cx="0" cy="1967864"/>
          </a:xfrm>
          <a:custGeom>
            <a:avLst/>
            <a:gdLst/>
            <a:ahLst/>
            <a:cxnLst/>
            <a:rect l="l" t="t" r="r" b="b"/>
            <a:pathLst>
              <a:path w="0" h="1967864">
                <a:moveTo>
                  <a:pt x="0" y="0"/>
                </a:moveTo>
                <a:lnTo>
                  <a:pt x="0" y="19674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901568" y="1594755"/>
            <a:ext cx="5917565" cy="2230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4860290">
              <a:lnSpc>
                <a:spcPts val="910"/>
              </a:lnSpc>
              <a:spcBef>
                <a:spcPts val="4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numbers[5]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just" marL="134620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numbers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just" marL="13462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p++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just" marL="134620" marR="4189729">
              <a:lnSpc>
                <a:spcPct val="94600"/>
              </a:lnSpc>
              <a:spcBef>
                <a:spcPts val="20"/>
              </a:spcBef>
            </a:pP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&amp;numbers[2]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numbers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*(p+4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n=0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n&lt;5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n++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 marR="4006850" indent="121285">
              <a:lnSpc>
                <a:spcPts val="91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numbers[n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300"/>
              </a:lnSpc>
              <a:spcBef>
                <a:spcPts val="68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[]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[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 u="sng">
                <a:latin typeface="Verdana"/>
                <a:cs typeface="Verdana"/>
              </a:rPr>
              <a:t>d</a:t>
            </a:r>
            <a:r>
              <a:rPr dirty="0" sz="800" u="sng">
                <a:latin typeface="Verdana"/>
                <a:cs typeface="Verdana"/>
              </a:rPr>
              <a:t>e</a:t>
            </a:r>
            <a:r>
              <a:rPr dirty="0" sz="800" spc="5" u="sng">
                <a:latin typeface="Verdana"/>
                <a:cs typeface="Verdana"/>
              </a:rPr>
              <a:t>r</a:t>
            </a:r>
            <a:r>
              <a:rPr dirty="0" sz="800" spc="-10" u="sng">
                <a:latin typeface="Verdana"/>
                <a:cs typeface="Verdana"/>
              </a:rPr>
              <a:t>e</a:t>
            </a:r>
            <a:r>
              <a:rPr dirty="0" sz="800" spc="5" u="sng">
                <a:latin typeface="Verdana"/>
                <a:cs typeface="Verdana"/>
              </a:rPr>
              <a:t>f</a:t>
            </a:r>
            <a:r>
              <a:rPr dirty="0" sz="800" spc="-10" u="sng">
                <a:latin typeface="Verdana"/>
                <a:cs typeface="Verdana"/>
              </a:rPr>
              <a:t>e</a:t>
            </a:r>
            <a:r>
              <a:rPr dirty="0" sz="800" spc="5" u="sng">
                <a:latin typeface="Verdana"/>
                <a:cs typeface="Verdana"/>
              </a:rPr>
              <a:t>r</a:t>
            </a:r>
            <a:r>
              <a:rPr dirty="0" sz="800" u="sng">
                <a:latin typeface="Verdana"/>
                <a:cs typeface="Verdana"/>
              </a:rPr>
              <a:t>e</a:t>
            </a:r>
            <a:r>
              <a:rPr dirty="0" sz="800" spc="-5" u="sng">
                <a:latin typeface="Verdana"/>
                <a:cs typeface="Verdana"/>
              </a:rPr>
              <a:t>n</a:t>
            </a:r>
            <a:r>
              <a:rPr dirty="0" sz="800" u="sng">
                <a:latin typeface="Verdana"/>
                <a:cs typeface="Verdana"/>
              </a:rPr>
              <a:t>c</a:t>
            </a:r>
            <a:r>
              <a:rPr dirty="0" sz="800" u="sng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10" i="1">
                <a:latin typeface="Verdana"/>
                <a:cs typeface="Verdana"/>
              </a:rPr>
              <a:t>f</a:t>
            </a:r>
            <a:r>
              <a:rPr dirty="0" sz="800" spc="5" i="1">
                <a:latin typeface="Verdana"/>
                <a:cs typeface="Verdana"/>
              </a:rPr>
              <a:t>f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o</a:t>
            </a:r>
            <a:r>
              <a:rPr dirty="0" sz="800" spc="-10" i="1">
                <a:latin typeface="Verdana"/>
                <a:cs typeface="Verdana"/>
              </a:rPr>
              <a:t>p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20" i="1">
                <a:latin typeface="Verdana"/>
                <a:cs typeface="Verdana"/>
              </a:rPr>
              <a:t>t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88740" y="1134507"/>
            <a:ext cx="11842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50</a:t>
            </a:r>
            <a:r>
              <a:rPr dirty="0" sz="800">
                <a:latin typeface="Courier New"/>
                <a:cs typeface="Courier New"/>
              </a:rPr>
              <a:t>,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071374" y="4020314"/>
            <a:ext cx="2397760" cy="9525"/>
          </a:xfrm>
          <a:custGeom>
            <a:avLst/>
            <a:gdLst/>
            <a:ahLst/>
            <a:cxnLst/>
            <a:rect l="l" t="t" r="r" b="b"/>
            <a:pathLst>
              <a:path w="2397760" h="9525">
                <a:moveTo>
                  <a:pt x="0" y="9141"/>
                </a:moveTo>
                <a:lnTo>
                  <a:pt x="2397251" y="9141"/>
                </a:lnTo>
                <a:lnTo>
                  <a:pt x="239725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71374" y="4259580"/>
            <a:ext cx="2397760" cy="9525"/>
          </a:xfrm>
          <a:custGeom>
            <a:avLst/>
            <a:gdLst/>
            <a:ahLst/>
            <a:cxnLst/>
            <a:rect l="l" t="t" r="r" b="b"/>
            <a:pathLst>
              <a:path w="2397760" h="9525">
                <a:moveTo>
                  <a:pt x="0" y="9144"/>
                </a:moveTo>
                <a:lnTo>
                  <a:pt x="2397251" y="9144"/>
                </a:lnTo>
                <a:lnTo>
                  <a:pt x="23972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80517" y="4029455"/>
            <a:ext cx="2379345" cy="114300"/>
          </a:xfrm>
          <a:custGeom>
            <a:avLst/>
            <a:gdLst/>
            <a:ahLst/>
            <a:cxnLst/>
            <a:rect l="l" t="t" r="r" b="b"/>
            <a:pathLst>
              <a:path w="2379345" h="114300">
                <a:moveTo>
                  <a:pt x="0" y="114300"/>
                </a:moveTo>
                <a:lnTo>
                  <a:pt x="2378964" y="114300"/>
                </a:lnTo>
                <a:lnTo>
                  <a:pt x="23789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80517" y="4143757"/>
            <a:ext cx="2379345" cy="116205"/>
          </a:xfrm>
          <a:custGeom>
            <a:avLst/>
            <a:gdLst/>
            <a:ahLst/>
            <a:cxnLst/>
            <a:rect l="l" t="t" r="r" b="b"/>
            <a:pathLst>
              <a:path w="2379345" h="116204">
                <a:moveTo>
                  <a:pt x="0" y="115822"/>
                </a:moveTo>
                <a:lnTo>
                  <a:pt x="2378964" y="115822"/>
                </a:lnTo>
                <a:lnTo>
                  <a:pt x="23789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080517" y="4041283"/>
            <a:ext cx="671195" cy="216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a[5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*(a+5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55876" y="4041283"/>
            <a:ext cx="1402715" cy="216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[offse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5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]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(a+5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)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=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071374" y="4017263"/>
            <a:ext cx="2397760" cy="0"/>
          </a:xfrm>
          <a:custGeom>
            <a:avLst/>
            <a:gdLst/>
            <a:ahLst/>
            <a:cxnLst/>
            <a:rect l="l" t="t" r="r" b="b"/>
            <a:pathLst>
              <a:path w="2397760" h="0">
                <a:moveTo>
                  <a:pt x="0" y="0"/>
                </a:moveTo>
                <a:lnTo>
                  <a:pt x="23972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71374" y="4271771"/>
            <a:ext cx="2397760" cy="0"/>
          </a:xfrm>
          <a:custGeom>
            <a:avLst/>
            <a:gdLst/>
            <a:ahLst/>
            <a:cxnLst/>
            <a:rect l="l" t="t" r="r" b="b"/>
            <a:pathLst>
              <a:path w="2397760" h="0">
                <a:moveTo>
                  <a:pt x="0" y="0"/>
                </a:moveTo>
                <a:lnTo>
                  <a:pt x="23972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65277" y="4264152"/>
            <a:ext cx="2409825" cy="0"/>
          </a:xfrm>
          <a:custGeom>
            <a:avLst/>
            <a:gdLst/>
            <a:ahLst/>
            <a:cxnLst/>
            <a:rect l="l" t="t" r="r" b="b"/>
            <a:pathLst>
              <a:path w="2409825" h="0">
                <a:moveTo>
                  <a:pt x="0" y="0"/>
                </a:moveTo>
                <a:lnTo>
                  <a:pt x="24094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65277" y="4024884"/>
            <a:ext cx="2409825" cy="0"/>
          </a:xfrm>
          <a:custGeom>
            <a:avLst/>
            <a:gdLst/>
            <a:ahLst/>
            <a:cxnLst/>
            <a:rect l="l" t="t" r="r" b="b"/>
            <a:pathLst>
              <a:path w="2409825" h="0">
                <a:moveTo>
                  <a:pt x="0" y="0"/>
                </a:moveTo>
                <a:lnTo>
                  <a:pt x="24094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68325" y="4014214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471672" y="4014214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71374" y="5317238"/>
            <a:ext cx="1300480" cy="9525"/>
          </a:xfrm>
          <a:custGeom>
            <a:avLst/>
            <a:gdLst/>
            <a:ahLst/>
            <a:cxnLst/>
            <a:rect l="l" t="t" r="r" b="b"/>
            <a:pathLst>
              <a:path w="1300480" h="9525">
                <a:moveTo>
                  <a:pt x="0" y="9142"/>
                </a:moveTo>
                <a:lnTo>
                  <a:pt x="1299971" y="9142"/>
                </a:lnTo>
                <a:lnTo>
                  <a:pt x="129997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71374" y="5556504"/>
            <a:ext cx="1300480" cy="9525"/>
          </a:xfrm>
          <a:custGeom>
            <a:avLst/>
            <a:gdLst/>
            <a:ahLst/>
            <a:cxnLst/>
            <a:rect l="l" t="t" r="r" b="b"/>
            <a:pathLst>
              <a:path w="1300480" h="9525">
                <a:moveTo>
                  <a:pt x="0" y="9144"/>
                </a:moveTo>
                <a:lnTo>
                  <a:pt x="1299971" y="9144"/>
                </a:lnTo>
                <a:lnTo>
                  <a:pt x="12999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80517" y="5326381"/>
            <a:ext cx="1282065" cy="116205"/>
          </a:xfrm>
          <a:custGeom>
            <a:avLst/>
            <a:gdLst/>
            <a:ahLst/>
            <a:cxnLst/>
            <a:rect l="l" t="t" r="r" b="b"/>
            <a:pathLst>
              <a:path w="1282064" h="116204">
                <a:moveTo>
                  <a:pt x="0" y="115822"/>
                </a:moveTo>
                <a:lnTo>
                  <a:pt x="1281684" y="115822"/>
                </a:lnTo>
                <a:lnTo>
                  <a:pt x="12816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80517" y="5442203"/>
            <a:ext cx="1282065" cy="114300"/>
          </a:xfrm>
          <a:custGeom>
            <a:avLst/>
            <a:gdLst/>
            <a:ahLst/>
            <a:cxnLst/>
            <a:rect l="l" t="t" r="r" b="b"/>
            <a:pathLst>
              <a:path w="1282064" h="114300">
                <a:moveTo>
                  <a:pt x="0" y="114300"/>
                </a:moveTo>
                <a:lnTo>
                  <a:pt x="1281684" y="114300"/>
                </a:lnTo>
                <a:lnTo>
                  <a:pt x="12816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1374" y="5315711"/>
            <a:ext cx="1300480" cy="0"/>
          </a:xfrm>
          <a:custGeom>
            <a:avLst/>
            <a:gdLst/>
            <a:ahLst/>
            <a:cxnLst/>
            <a:rect l="l" t="t" r="r" b="b"/>
            <a:pathLst>
              <a:path w="1300480" h="0">
                <a:moveTo>
                  <a:pt x="0" y="0"/>
                </a:moveTo>
                <a:lnTo>
                  <a:pt x="12999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71374" y="5568695"/>
            <a:ext cx="1300480" cy="0"/>
          </a:xfrm>
          <a:custGeom>
            <a:avLst/>
            <a:gdLst/>
            <a:ahLst/>
            <a:cxnLst/>
            <a:rect l="l" t="t" r="r" b="b"/>
            <a:pathLst>
              <a:path w="1300480" h="0">
                <a:moveTo>
                  <a:pt x="0" y="0"/>
                </a:moveTo>
                <a:lnTo>
                  <a:pt x="12999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65277" y="5561076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 h="0">
                <a:moveTo>
                  <a:pt x="0" y="0"/>
                </a:moveTo>
                <a:lnTo>
                  <a:pt x="13121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65277" y="5323332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 h="0">
                <a:moveTo>
                  <a:pt x="0" y="0"/>
                </a:moveTo>
                <a:lnTo>
                  <a:pt x="13121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68325" y="531266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374392" y="531266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71374" y="6097521"/>
            <a:ext cx="995680" cy="9525"/>
          </a:xfrm>
          <a:custGeom>
            <a:avLst/>
            <a:gdLst/>
            <a:ahLst/>
            <a:cxnLst/>
            <a:rect l="l" t="t" r="r" b="b"/>
            <a:pathLst>
              <a:path w="995680" h="9525">
                <a:moveTo>
                  <a:pt x="0" y="9146"/>
                </a:moveTo>
                <a:lnTo>
                  <a:pt x="995169" y="9146"/>
                </a:lnTo>
                <a:lnTo>
                  <a:pt x="99516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71374" y="6451092"/>
            <a:ext cx="995680" cy="9525"/>
          </a:xfrm>
          <a:custGeom>
            <a:avLst/>
            <a:gdLst/>
            <a:ahLst/>
            <a:cxnLst/>
            <a:rect l="l" t="t" r="r" b="b"/>
            <a:pathLst>
              <a:path w="995680" h="9525">
                <a:moveTo>
                  <a:pt x="0" y="9144"/>
                </a:moveTo>
                <a:lnTo>
                  <a:pt x="995169" y="9144"/>
                </a:lnTo>
                <a:lnTo>
                  <a:pt x="99516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80517" y="6106667"/>
            <a:ext cx="977265" cy="114300"/>
          </a:xfrm>
          <a:custGeom>
            <a:avLst/>
            <a:gdLst/>
            <a:ahLst/>
            <a:cxnLst/>
            <a:rect l="l" t="t" r="r" b="b"/>
            <a:pathLst>
              <a:path w="977264" h="114300">
                <a:moveTo>
                  <a:pt x="0" y="114300"/>
                </a:moveTo>
                <a:lnTo>
                  <a:pt x="976882" y="114300"/>
                </a:lnTo>
                <a:lnTo>
                  <a:pt x="97688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80517" y="6220964"/>
            <a:ext cx="977265" cy="116205"/>
          </a:xfrm>
          <a:custGeom>
            <a:avLst/>
            <a:gdLst/>
            <a:ahLst/>
            <a:cxnLst/>
            <a:rect l="l" t="t" r="r" b="b"/>
            <a:pathLst>
              <a:path w="977264" h="116204">
                <a:moveTo>
                  <a:pt x="0" y="115827"/>
                </a:moveTo>
                <a:lnTo>
                  <a:pt x="976882" y="115827"/>
                </a:lnTo>
                <a:lnTo>
                  <a:pt x="97688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80517" y="6336791"/>
            <a:ext cx="977265" cy="114300"/>
          </a:xfrm>
          <a:custGeom>
            <a:avLst/>
            <a:gdLst/>
            <a:ahLst/>
            <a:cxnLst/>
            <a:rect l="l" t="t" r="r" b="b"/>
            <a:pathLst>
              <a:path w="977264" h="114300">
                <a:moveTo>
                  <a:pt x="0" y="114300"/>
                </a:moveTo>
                <a:lnTo>
                  <a:pt x="976882" y="114300"/>
                </a:lnTo>
                <a:lnTo>
                  <a:pt x="97688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71374" y="6094475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 h="0">
                <a:moveTo>
                  <a:pt x="0" y="0"/>
                </a:moveTo>
                <a:lnTo>
                  <a:pt x="99516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71374" y="6463283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 h="0">
                <a:moveTo>
                  <a:pt x="0" y="0"/>
                </a:moveTo>
                <a:lnTo>
                  <a:pt x="99516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65277" y="6455662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36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065277" y="6102096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36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068325" y="6091426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069592" y="6091426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71374" y="7504178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1"/>
                </a:moveTo>
                <a:lnTo>
                  <a:pt x="1056129" y="9141"/>
                </a:lnTo>
                <a:lnTo>
                  <a:pt x="1056129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71374" y="7857744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4"/>
                </a:moveTo>
                <a:lnTo>
                  <a:pt x="1056129" y="9144"/>
                </a:lnTo>
                <a:lnTo>
                  <a:pt x="105612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80517" y="7513319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80517" y="7627621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4">
                <a:moveTo>
                  <a:pt x="0" y="115822"/>
                </a:moveTo>
                <a:lnTo>
                  <a:pt x="1037842" y="115822"/>
                </a:lnTo>
                <a:lnTo>
                  <a:pt x="10378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080517" y="7743443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71374" y="7501127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071374" y="7869935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065277" y="7862316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65277" y="7508748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068325" y="7498078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4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130552" y="7498078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4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071374" y="8822435"/>
            <a:ext cx="1422400" cy="9525"/>
          </a:xfrm>
          <a:custGeom>
            <a:avLst/>
            <a:gdLst/>
            <a:ahLst/>
            <a:cxnLst/>
            <a:rect l="l" t="t" r="r" b="b"/>
            <a:pathLst>
              <a:path w="1422400" h="9525">
                <a:moveTo>
                  <a:pt x="0" y="9143"/>
                </a:moveTo>
                <a:lnTo>
                  <a:pt x="1421891" y="9143"/>
                </a:lnTo>
                <a:lnTo>
                  <a:pt x="142189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71374" y="8947402"/>
            <a:ext cx="1422400" cy="9525"/>
          </a:xfrm>
          <a:custGeom>
            <a:avLst/>
            <a:gdLst/>
            <a:ahLst/>
            <a:cxnLst/>
            <a:rect l="l" t="t" r="r" b="b"/>
            <a:pathLst>
              <a:path w="1422400" h="9525">
                <a:moveTo>
                  <a:pt x="0" y="9142"/>
                </a:moveTo>
                <a:lnTo>
                  <a:pt x="1421891" y="9142"/>
                </a:lnTo>
                <a:lnTo>
                  <a:pt x="142189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080517" y="8831580"/>
            <a:ext cx="1403985" cy="116205"/>
          </a:xfrm>
          <a:custGeom>
            <a:avLst/>
            <a:gdLst/>
            <a:ahLst/>
            <a:cxnLst/>
            <a:rect l="l" t="t" r="r" b="b"/>
            <a:pathLst>
              <a:path w="1403985" h="116204">
                <a:moveTo>
                  <a:pt x="0" y="115822"/>
                </a:moveTo>
                <a:lnTo>
                  <a:pt x="1403604" y="115822"/>
                </a:lnTo>
                <a:lnTo>
                  <a:pt x="14036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901700" y="4479404"/>
            <a:ext cx="5940425" cy="4474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er</a:t>
            </a:r>
            <a:r>
              <a:rPr dirty="0" sz="1350" spc="-10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z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n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78435">
              <a:lnSpc>
                <a:spcPts val="935"/>
              </a:lnSpc>
              <a:spcBef>
                <a:spcPts val="1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*tomm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508254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*tommy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tomm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tommy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*tommy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2700" marR="119380">
              <a:lnSpc>
                <a:spcPct val="100000"/>
              </a:lnSpc>
              <a:spcBef>
                <a:spcPts val="70"/>
              </a:spcBef>
            </a:pPr>
            <a:r>
              <a:rPr dirty="0" sz="800" spc="5">
                <a:latin typeface="Verdana"/>
                <a:cs typeface="Verdana"/>
              </a:rPr>
              <a:t>*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508254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*tommy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*tomm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&amp;number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24154">
              <a:lnSpc>
                <a:spcPct val="100000"/>
              </a:lnSpc>
              <a:spcBef>
                <a:spcPts val="495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terr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"hello"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071374" y="8819388"/>
            <a:ext cx="1422400" cy="0"/>
          </a:xfrm>
          <a:custGeom>
            <a:avLst/>
            <a:gdLst/>
            <a:ahLst/>
            <a:cxnLst/>
            <a:rect l="l" t="t" r="r" b="b"/>
            <a:pathLst>
              <a:path w="1422400" h="0">
                <a:moveTo>
                  <a:pt x="0" y="0"/>
                </a:moveTo>
                <a:lnTo>
                  <a:pt x="14218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071374" y="8958071"/>
            <a:ext cx="1422400" cy="0"/>
          </a:xfrm>
          <a:custGeom>
            <a:avLst/>
            <a:gdLst/>
            <a:ahLst/>
            <a:cxnLst/>
            <a:rect l="l" t="t" r="r" b="b"/>
            <a:pathLst>
              <a:path w="1422400" h="0">
                <a:moveTo>
                  <a:pt x="0" y="0"/>
                </a:moveTo>
                <a:lnTo>
                  <a:pt x="14218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065277" y="8950451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065277" y="8827008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068325" y="8816340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496312" y="8816340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6191" y="2002535"/>
            <a:ext cx="246888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02535" y="2002535"/>
            <a:ext cx="246887" cy="82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78023" y="2002535"/>
            <a:ext cx="265175" cy="82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53511" y="2002535"/>
            <a:ext cx="246888" cy="822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419855" y="2002535"/>
            <a:ext cx="246887" cy="82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77055" y="2002535"/>
            <a:ext cx="246887" cy="822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1700" y="1117460"/>
            <a:ext cx="5929630" cy="391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1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"hello</a:t>
            </a:r>
            <a:r>
              <a:rPr dirty="0" sz="800">
                <a:latin typeface="Courier New"/>
                <a:cs typeface="Courier New"/>
              </a:rPr>
              <a:t>"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terry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"hello</a:t>
            </a:r>
            <a:r>
              <a:rPr dirty="0" sz="800">
                <a:latin typeface="Courier New"/>
                <a:cs typeface="Courier New"/>
              </a:rPr>
              <a:t>"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1</a:t>
            </a:r>
            <a:r>
              <a:rPr dirty="0" sz="800" spc="-10">
                <a:latin typeface="Verdana"/>
                <a:cs typeface="Verdana"/>
              </a:rPr>
              <a:t>7</a:t>
            </a:r>
            <a:r>
              <a:rPr dirty="0" sz="800" spc="5">
                <a:latin typeface="Verdana"/>
                <a:cs typeface="Verdana"/>
              </a:rPr>
              <a:t>02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26463" y="1737360"/>
            <a:ext cx="2807208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96696" y="2551176"/>
            <a:ext cx="109728" cy="365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05839" y="2587751"/>
            <a:ext cx="137159" cy="548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88719" y="2569464"/>
            <a:ext cx="118872" cy="10058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27632" y="2139695"/>
            <a:ext cx="73151" cy="6400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55064" y="220827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55064" y="221742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55064" y="22265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55064" y="223570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55064" y="224485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55064" y="225399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55064" y="22631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55064" y="227228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55064" y="228142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55064" y="229057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655064" y="229971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55064" y="230886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55064" y="231800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55064" y="232714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55064" y="233629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55064" y="23454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55064" y="235457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655064" y="2363723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55064" y="237286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55064" y="23820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55064" y="239115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655064" y="24003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655064" y="24094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655064" y="24185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655064" y="2427732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655064" y="243687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655064" y="244602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655064" y="24551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655064" y="2464307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55064" y="247345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655064" y="248259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F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124711" y="25740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152144" y="2574035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 h="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188719" y="25740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216152" y="25740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243583" y="257403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97280" y="258317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124711" y="2583179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188719" y="258317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243583" y="258317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35608" y="2487167"/>
            <a:ext cx="475488" cy="22859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71374" y="4030977"/>
            <a:ext cx="629920" cy="248920"/>
          </a:xfrm>
          <a:custGeom>
            <a:avLst/>
            <a:gdLst/>
            <a:ahLst/>
            <a:cxnLst/>
            <a:rect l="l" t="t" r="r" b="b"/>
            <a:pathLst>
              <a:path w="629919" h="248920">
                <a:moveTo>
                  <a:pt x="0" y="248414"/>
                </a:moveTo>
                <a:lnTo>
                  <a:pt x="629409" y="248414"/>
                </a:lnTo>
                <a:lnTo>
                  <a:pt x="629409" y="0"/>
                </a:lnTo>
                <a:lnTo>
                  <a:pt x="0" y="0"/>
                </a:lnTo>
                <a:lnTo>
                  <a:pt x="0" y="24841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80517" y="4040123"/>
            <a:ext cx="611505" cy="114300"/>
          </a:xfrm>
          <a:custGeom>
            <a:avLst/>
            <a:gdLst/>
            <a:ahLst/>
            <a:cxnLst/>
            <a:rect l="l" t="t" r="r" b="b"/>
            <a:pathLst>
              <a:path w="611505" h="114300">
                <a:moveTo>
                  <a:pt x="0" y="114300"/>
                </a:moveTo>
                <a:lnTo>
                  <a:pt x="611122" y="114300"/>
                </a:lnTo>
                <a:lnTo>
                  <a:pt x="6111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80517" y="4154425"/>
            <a:ext cx="611505" cy="116205"/>
          </a:xfrm>
          <a:custGeom>
            <a:avLst/>
            <a:gdLst/>
            <a:ahLst/>
            <a:cxnLst/>
            <a:rect l="l" t="t" r="r" b="b"/>
            <a:pathLst>
              <a:path w="611505" h="116204">
                <a:moveTo>
                  <a:pt x="0" y="115822"/>
                </a:moveTo>
                <a:lnTo>
                  <a:pt x="611122" y="115822"/>
                </a:lnTo>
                <a:lnTo>
                  <a:pt x="61112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71374" y="4027931"/>
            <a:ext cx="629920" cy="0"/>
          </a:xfrm>
          <a:custGeom>
            <a:avLst/>
            <a:gdLst/>
            <a:ahLst/>
            <a:cxnLst/>
            <a:rect l="l" t="t" r="r" b="b"/>
            <a:pathLst>
              <a:path w="629919" h="0">
                <a:moveTo>
                  <a:pt x="0" y="0"/>
                </a:moveTo>
                <a:lnTo>
                  <a:pt x="6294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71374" y="4280915"/>
            <a:ext cx="629920" cy="0"/>
          </a:xfrm>
          <a:custGeom>
            <a:avLst/>
            <a:gdLst/>
            <a:ahLst/>
            <a:cxnLst/>
            <a:rect l="l" t="t" r="r" b="b"/>
            <a:pathLst>
              <a:path w="629919" h="0">
                <a:moveTo>
                  <a:pt x="0" y="0"/>
                </a:moveTo>
                <a:lnTo>
                  <a:pt x="6294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65277" y="4273296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65277" y="4035552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68325" y="402488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3832" y="402488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901612" y="3020933"/>
            <a:ext cx="5835650" cy="35293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300"/>
              </a:lnSpc>
            </a:pPr>
            <a:r>
              <a:rPr dirty="0" sz="800" spc="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terr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1</a:t>
            </a:r>
            <a:r>
              <a:rPr dirty="0" sz="800" spc="-10">
                <a:latin typeface="Verdana"/>
                <a:cs typeface="Verdana"/>
              </a:rPr>
              <a:t>70</a:t>
            </a:r>
            <a:r>
              <a:rPr dirty="0" sz="800" spc="5">
                <a:latin typeface="Verdana"/>
                <a:cs typeface="Verdana"/>
              </a:rPr>
              <a:t>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'h</a:t>
            </a:r>
            <a:r>
              <a:rPr dirty="0" sz="800">
                <a:latin typeface="Courier New"/>
                <a:cs typeface="Courier New"/>
              </a:rPr>
              <a:t>'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"hello"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 spc="5">
                <a:latin typeface="Verdana"/>
                <a:cs typeface="Verdana"/>
              </a:rPr>
              <a:t>7</a:t>
            </a:r>
            <a:r>
              <a:rPr dirty="0" sz="800" spc="-10">
                <a:latin typeface="Verdana"/>
                <a:cs typeface="Verdana"/>
              </a:rPr>
              <a:t>0</a:t>
            </a:r>
            <a:r>
              <a:rPr dirty="0" sz="800">
                <a:latin typeface="Verdana"/>
                <a:cs typeface="Verdana"/>
              </a:rPr>
              <a:t>2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4765">
              <a:lnSpc>
                <a:spcPct val="103800"/>
              </a:lnSpc>
              <a:spcBef>
                <a:spcPts val="48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terr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503872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*(terry+4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terry[4</a:t>
            </a:r>
            <a:r>
              <a:rPr dirty="0" sz="800">
                <a:latin typeface="Courier New"/>
                <a:cs typeface="Courier New"/>
              </a:rPr>
              <a:t>]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'o</a:t>
            </a:r>
            <a:r>
              <a:rPr dirty="0" sz="800">
                <a:latin typeface="Courier New"/>
                <a:cs typeface="Courier New"/>
              </a:rPr>
              <a:t>'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er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h</a:t>
            </a:r>
            <a:r>
              <a:rPr dirty="0" sz="1350" spc="-5" b="1">
                <a:latin typeface="Verdana"/>
                <a:cs typeface="Verdana"/>
              </a:rPr>
              <a:t>m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0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3970">
              <a:lnSpc>
                <a:spcPct val="105000"/>
              </a:lnSpc>
              <a:spcBef>
                <a:spcPts val="459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1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shor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2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lon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4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70" name="object 70"/>
          <p:cNvSpPr txBox="1"/>
          <p:nvPr/>
        </p:nvSpPr>
        <p:spPr>
          <a:xfrm>
            <a:off x="901687" y="7318616"/>
            <a:ext cx="4601210" cy="4356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 spc="-1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200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300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01700" y="8522575"/>
            <a:ext cx="5932805" cy="5149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5800"/>
              </a:lnSpc>
            </a:pPr>
            <a:r>
              <a:rPr dirty="0" sz="800" spc="-5">
                <a:latin typeface="Courier New"/>
                <a:cs typeface="Courier New"/>
              </a:rPr>
              <a:t>mychar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1001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myshor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2002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mylon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3004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graphicFrame>
        <p:nvGraphicFramePr>
          <p:cNvPr id="69" name="object 69"/>
          <p:cNvGraphicFramePr>
            <a:graphicFrameLocks noGrp="1"/>
          </p:cNvGraphicFramePr>
          <p:nvPr/>
        </p:nvGraphicFramePr>
        <p:xfrm>
          <a:off x="1069848" y="6742175"/>
          <a:ext cx="940435" cy="367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1163"/>
              </a:tblGrid>
              <a:tr h="128413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*mychar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7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shor</a:t>
                      </a:r>
                      <a:r>
                        <a:rPr dirty="0" sz="800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*myshort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7710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lon</a:t>
                      </a:r>
                      <a:r>
                        <a:rPr dirty="0" sz="800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*mylong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1065277" y="7943086"/>
          <a:ext cx="645160" cy="375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506"/>
              </a:tblGrid>
              <a:tr h="132224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mychar++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7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myshort++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mylong++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5878065"/>
            <a:ext cx="1300480" cy="9525"/>
          </a:xfrm>
          <a:custGeom>
            <a:avLst/>
            <a:gdLst/>
            <a:ahLst/>
            <a:cxnLst/>
            <a:rect l="l" t="t" r="r" b="b"/>
            <a:pathLst>
              <a:path w="1300480" h="9525">
                <a:moveTo>
                  <a:pt x="0" y="9146"/>
                </a:moveTo>
                <a:lnTo>
                  <a:pt x="1299971" y="9146"/>
                </a:lnTo>
                <a:lnTo>
                  <a:pt x="129997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6117336"/>
            <a:ext cx="1300480" cy="9525"/>
          </a:xfrm>
          <a:custGeom>
            <a:avLst/>
            <a:gdLst/>
            <a:ahLst/>
            <a:cxnLst/>
            <a:rect l="l" t="t" r="r" b="b"/>
            <a:pathLst>
              <a:path w="1300480" h="9525">
                <a:moveTo>
                  <a:pt x="0" y="9144"/>
                </a:moveTo>
                <a:lnTo>
                  <a:pt x="1299971" y="9144"/>
                </a:lnTo>
                <a:lnTo>
                  <a:pt x="12999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5887211"/>
            <a:ext cx="1282065" cy="114300"/>
          </a:xfrm>
          <a:custGeom>
            <a:avLst/>
            <a:gdLst/>
            <a:ahLst/>
            <a:cxnLst/>
            <a:rect l="l" t="t" r="r" b="b"/>
            <a:pathLst>
              <a:path w="1282064" h="114300">
                <a:moveTo>
                  <a:pt x="0" y="114300"/>
                </a:moveTo>
                <a:lnTo>
                  <a:pt x="1281684" y="114300"/>
                </a:lnTo>
                <a:lnTo>
                  <a:pt x="12816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6001508"/>
            <a:ext cx="1282065" cy="116205"/>
          </a:xfrm>
          <a:custGeom>
            <a:avLst/>
            <a:gdLst/>
            <a:ahLst/>
            <a:cxnLst/>
            <a:rect l="l" t="t" r="r" b="b"/>
            <a:pathLst>
              <a:path w="1282064" h="116204">
                <a:moveTo>
                  <a:pt x="0" y="115827"/>
                </a:moveTo>
                <a:lnTo>
                  <a:pt x="1281684" y="115827"/>
                </a:lnTo>
                <a:lnTo>
                  <a:pt x="128168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5875019"/>
            <a:ext cx="1300480" cy="0"/>
          </a:xfrm>
          <a:custGeom>
            <a:avLst/>
            <a:gdLst/>
            <a:ahLst/>
            <a:cxnLst/>
            <a:rect l="l" t="t" r="r" b="b"/>
            <a:pathLst>
              <a:path w="1300480" h="0">
                <a:moveTo>
                  <a:pt x="0" y="0"/>
                </a:moveTo>
                <a:lnTo>
                  <a:pt x="12999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6129527"/>
            <a:ext cx="1300480" cy="0"/>
          </a:xfrm>
          <a:custGeom>
            <a:avLst/>
            <a:gdLst/>
            <a:ahLst/>
            <a:cxnLst/>
            <a:rect l="l" t="t" r="r" b="b"/>
            <a:pathLst>
              <a:path w="1300480" h="0">
                <a:moveTo>
                  <a:pt x="0" y="0"/>
                </a:moveTo>
                <a:lnTo>
                  <a:pt x="12999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6121908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 h="0">
                <a:moveTo>
                  <a:pt x="0" y="0"/>
                </a:moveTo>
                <a:lnTo>
                  <a:pt x="13121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5882638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 h="0">
                <a:moveTo>
                  <a:pt x="0" y="0"/>
                </a:moveTo>
                <a:lnTo>
                  <a:pt x="13121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8325" y="5871970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74392" y="5871970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6789418"/>
            <a:ext cx="1178560" cy="9525"/>
          </a:xfrm>
          <a:custGeom>
            <a:avLst/>
            <a:gdLst/>
            <a:ahLst/>
            <a:cxnLst/>
            <a:rect l="l" t="t" r="r" b="b"/>
            <a:pathLst>
              <a:path w="1178560" h="9525">
                <a:moveTo>
                  <a:pt x="0" y="9145"/>
                </a:moveTo>
                <a:lnTo>
                  <a:pt x="1178049" y="9145"/>
                </a:lnTo>
                <a:lnTo>
                  <a:pt x="1178049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1374" y="7373111"/>
            <a:ext cx="1178560" cy="9525"/>
          </a:xfrm>
          <a:custGeom>
            <a:avLst/>
            <a:gdLst/>
            <a:ahLst/>
            <a:cxnLst/>
            <a:rect l="l" t="t" r="r" b="b"/>
            <a:pathLst>
              <a:path w="1178560" h="9525">
                <a:moveTo>
                  <a:pt x="0" y="9144"/>
                </a:moveTo>
                <a:lnTo>
                  <a:pt x="1178049" y="9144"/>
                </a:lnTo>
                <a:lnTo>
                  <a:pt x="117804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6798564"/>
            <a:ext cx="1160145" cy="114300"/>
          </a:xfrm>
          <a:custGeom>
            <a:avLst/>
            <a:gdLst/>
            <a:ahLst/>
            <a:cxnLst/>
            <a:rect l="l" t="t" r="r" b="b"/>
            <a:pathLst>
              <a:path w="1160145" h="114300">
                <a:moveTo>
                  <a:pt x="0" y="114300"/>
                </a:moveTo>
                <a:lnTo>
                  <a:pt x="1159762" y="114300"/>
                </a:lnTo>
                <a:lnTo>
                  <a:pt x="115976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0517" y="6912864"/>
            <a:ext cx="1160145" cy="116205"/>
          </a:xfrm>
          <a:custGeom>
            <a:avLst/>
            <a:gdLst/>
            <a:ahLst/>
            <a:cxnLst/>
            <a:rect l="l" t="t" r="r" b="b"/>
            <a:pathLst>
              <a:path w="1160145" h="116204">
                <a:moveTo>
                  <a:pt x="0" y="115822"/>
                </a:moveTo>
                <a:lnTo>
                  <a:pt x="1159762" y="115822"/>
                </a:lnTo>
                <a:lnTo>
                  <a:pt x="115976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80517" y="7028688"/>
            <a:ext cx="1160145" cy="114300"/>
          </a:xfrm>
          <a:custGeom>
            <a:avLst/>
            <a:gdLst/>
            <a:ahLst/>
            <a:cxnLst/>
            <a:rect l="l" t="t" r="r" b="b"/>
            <a:pathLst>
              <a:path w="1160145" h="114300">
                <a:moveTo>
                  <a:pt x="0" y="114300"/>
                </a:moveTo>
                <a:lnTo>
                  <a:pt x="1159762" y="114300"/>
                </a:lnTo>
                <a:lnTo>
                  <a:pt x="115976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7142984"/>
            <a:ext cx="1160145" cy="116205"/>
          </a:xfrm>
          <a:custGeom>
            <a:avLst/>
            <a:gdLst/>
            <a:ahLst/>
            <a:cxnLst/>
            <a:rect l="l" t="t" r="r" b="b"/>
            <a:pathLst>
              <a:path w="1160145" h="116204">
                <a:moveTo>
                  <a:pt x="0" y="115827"/>
                </a:moveTo>
                <a:lnTo>
                  <a:pt x="1159762" y="115827"/>
                </a:lnTo>
                <a:lnTo>
                  <a:pt x="115976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517" y="7258811"/>
            <a:ext cx="1160145" cy="114300"/>
          </a:xfrm>
          <a:custGeom>
            <a:avLst/>
            <a:gdLst/>
            <a:ahLst/>
            <a:cxnLst/>
            <a:rect l="l" t="t" r="r" b="b"/>
            <a:pathLst>
              <a:path w="1160145" h="114300">
                <a:moveTo>
                  <a:pt x="0" y="114300"/>
                </a:moveTo>
                <a:lnTo>
                  <a:pt x="1159762" y="114300"/>
                </a:lnTo>
                <a:lnTo>
                  <a:pt x="115976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1374" y="6786371"/>
            <a:ext cx="1178560" cy="0"/>
          </a:xfrm>
          <a:custGeom>
            <a:avLst/>
            <a:gdLst/>
            <a:ahLst/>
            <a:cxnLst/>
            <a:rect l="l" t="t" r="r" b="b"/>
            <a:pathLst>
              <a:path w="1178560" h="0">
                <a:moveTo>
                  <a:pt x="0" y="0"/>
                </a:moveTo>
                <a:lnTo>
                  <a:pt x="117804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1374" y="7385303"/>
            <a:ext cx="1178560" cy="0"/>
          </a:xfrm>
          <a:custGeom>
            <a:avLst/>
            <a:gdLst/>
            <a:ahLst/>
            <a:cxnLst/>
            <a:rect l="l" t="t" r="r" b="b"/>
            <a:pathLst>
              <a:path w="1178560" h="0">
                <a:moveTo>
                  <a:pt x="0" y="0"/>
                </a:moveTo>
                <a:lnTo>
                  <a:pt x="117804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5277" y="7377682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 h="0">
                <a:moveTo>
                  <a:pt x="0" y="0"/>
                </a:moveTo>
                <a:lnTo>
                  <a:pt x="119024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5277" y="6793992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 h="0">
                <a:moveTo>
                  <a:pt x="0" y="0"/>
                </a:moveTo>
                <a:lnTo>
                  <a:pt x="119024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68325" y="6783322"/>
            <a:ext cx="0" cy="605155"/>
          </a:xfrm>
          <a:custGeom>
            <a:avLst/>
            <a:gdLst/>
            <a:ahLst/>
            <a:cxnLst/>
            <a:rect l="l" t="t" r="r" b="b"/>
            <a:pathLst>
              <a:path w="0" h="605154">
                <a:moveTo>
                  <a:pt x="0" y="0"/>
                </a:moveTo>
                <a:lnTo>
                  <a:pt x="0" y="6050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52472" y="6783322"/>
            <a:ext cx="0" cy="605155"/>
          </a:xfrm>
          <a:custGeom>
            <a:avLst/>
            <a:gdLst/>
            <a:ahLst/>
            <a:cxnLst/>
            <a:rect l="l" t="t" r="r" b="b"/>
            <a:pathLst>
              <a:path w="0" h="605154">
                <a:moveTo>
                  <a:pt x="0" y="0"/>
                </a:moveTo>
                <a:lnTo>
                  <a:pt x="0" y="6050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1687" y="1124514"/>
            <a:ext cx="5965190" cy="733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905">
              <a:lnSpc>
                <a:spcPct val="100000"/>
              </a:lnSpc>
            </a:pPr>
            <a:r>
              <a:rPr dirty="0" sz="1600" spc="-20" b="1">
                <a:latin typeface="Cambria"/>
                <a:cs typeface="Cambria"/>
              </a:rPr>
              <a:t>C</a:t>
            </a:r>
            <a:r>
              <a:rPr dirty="0" sz="1600" spc="-5" b="1">
                <a:latin typeface="Cambria"/>
                <a:cs typeface="Cambria"/>
              </a:rPr>
              <a:t>o</a:t>
            </a:r>
            <a:r>
              <a:rPr dirty="0" sz="1600" spc="-10" b="1">
                <a:latin typeface="Cambria"/>
                <a:cs typeface="Cambria"/>
              </a:rPr>
              <a:t>n</a:t>
            </a:r>
            <a:r>
              <a:rPr dirty="0" sz="1600" spc="-120" b="1">
                <a:latin typeface="Cambria"/>
                <a:cs typeface="Cambria"/>
              </a:rPr>
              <a:t>t</a:t>
            </a:r>
            <a:r>
              <a:rPr dirty="0" sz="1600" spc="-35" b="1">
                <a:latin typeface="Cambria"/>
                <a:cs typeface="Cambria"/>
              </a:rPr>
              <a:t>r</a:t>
            </a:r>
            <a:r>
              <a:rPr dirty="0" sz="1600" spc="-5" b="1">
                <a:latin typeface="Cambria"/>
                <a:cs typeface="Cambria"/>
              </a:rPr>
              <a:t>o</a:t>
            </a:r>
            <a:r>
              <a:rPr dirty="0" sz="1600" spc="-5" b="1">
                <a:latin typeface="Cambria"/>
                <a:cs typeface="Cambria"/>
              </a:rPr>
              <a:t>l</a:t>
            </a:r>
            <a:r>
              <a:rPr dirty="0" sz="1600" spc="5" b="1">
                <a:latin typeface="Cambria"/>
                <a:cs typeface="Cambria"/>
              </a:rPr>
              <a:t> </a:t>
            </a:r>
            <a:r>
              <a:rPr dirty="0" sz="1600" spc="-70" b="1">
                <a:latin typeface="Cambria"/>
                <a:cs typeface="Cambria"/>
              </a:rPr>
              <a:t>S</a:t>
            </a:r>
            <a:r>
              <a:rPr dirty="0" sz="1600" spc="-120" b="1">
                <a:latin typeface="Cambria"/>
                <a:cs typeface="Cambria"/>
              </a:rPr>
              <a:t>t</a:t>
            </a:r>
            <a:r>
              <a:rPr dirty="0" sz="1600" b="1">
                <a:latin typeface="Cambria"/>
                <a:cs typeface="Cambria"/>
              </a:rPr>
              <a:t>r</a:t>
            </a:r>
            <a:r>
              <a:rPr dirty="0" sz="1600" spc="-10" b="1">
                <a:latin typeface="Cambria"/>
                <a:cs typeface="Cambria"/>
              </a:rPr>
              <a:t>u</a:t>
            </a:r>
            <a:r>
              <a:rPr dirty="0" sz="1600" spc="-10" b="1">
                <a:latin typeface="Cambria"/>
                <a:cs typeface="Cambria"/>
              </a:rPr>
              <a:t>c</a:t>
            </a:r>
            <a:r>
              <a:rPr dirty="0" sz="1600" spc="-110" b="1">
                <a:latin typeface="Cambria"/>
                <a:cs typeface="Cambria"/>
              </a:rPr>
              <a:t>t</a:t>
            </a:r>
            <a:r>
              <a:rPr dirty="0" sz="1600" b="1">
                <a:latin typeface="Cambria"/>
                <a:cs typeface="Cambria"/>
              </a:rPr>
              <a:t>u</a:t>
            </a:r>
            <a:r>
              <a:rPr dirty="0" sz="1600" spc="-25" b="1">
                <a:latin typeface="Cambria"/>
                <a:cs typeface="Cambria"/>
              </a:rPr>
              <a:t>r</a:t>
            </a:r>
            <a:r>
              <a:rPr dirty="0" sz="1600" b="1">
                <a:latin typeface="Cambria"/>
                <a:cs typeface="Cambria"/>
              </a:rPr>
              <a:t>e</a:t>
            </a:r>
            <a:r>
              <a:rPr dirty="0" sz="1600" spc="-5" b="1">
                <a:latin typeface="Cambria"/>
                <a:cs typeface="Cambria"/>
              </a:rPr>
              <a:t>s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5" b="1">
                <a:latin typeface="Verdana"/>
                <a:cs typeface="Verdana"/>
              </a:rPr>
              <a:t>o</a:t>
            </a:r>
            <a:r>
              <a:rPr dirty="0" sz="2400" spc="-10" b="1">
                <a:latin typeface="Verdana"/>
                <a:cs typeface="Verdana"/>
              </a:rPr>
              <a:t>n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spc="-10" b="1">
                <a:latin typeface="Verdana"/>
                <a:cs typeface="Verdana"/>
              </a:rPr>
              <a:t>r</a:t>
            </a:r>
            <a:r>
              <a:rPr dirty="0" sz="2400" spc="0" b="1">
                <a:latin typeface="Verdana"/>
                <a:cs typeface="Verdana"/>
              </a:rPr>
              <a:t>o</a:t>
            </a:r>
            <a:r>
              <a:rPr dirty="0" sz="2400" spc="-5" b="1">
                <a:latin typeface="Verdana"/>
                <a:cs typeface="Verdana"/>
              </a:rPr>
              <a:t>l</a:t>
            </a:r>
            <a:r>
              <a:rPr dirty="0" sz="2400" spc="5" b="1">
                <a:latin typeface="Verdana"/>
                <a:cs typeface="Verdana"/>
              </a:rPr>
              <a:t> </a:t>
            </a:r>
            <a:r>
              <a:rPr dirty="0" sz="2400" spc="-5" b="1">
                <a:latin typeface="Verdana"/>
                <a:cs typeface="Verdana"/>
              </a:rPr>
              <a:t>S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spc="-10" b="1">
                <a:latin typeface="Verdana"/>
                <a:cs typeface="Verdana"/>
              </a:rPr>
              <a:t>r</a:t>
            </a:r>
            <a:r>
              <a:rPr dirty="0" sz="2400" spc="-10" b="1">
                <a:latin typeface="Verdana"/>
                <a:cs typeface="Verdana"/>
              </a:rPr>
              <a:t>u</a:t>
            </a: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b="1">
                <a:latin typeface="Verdana"/>
                <a:cs typeface="Verdana"/>
              </a:rPr>
              <a:t>u</a:t>
            </a:r>
            <a:r>
              <a:rPr dirty="0" sz="2400" b="1">
                <a:latin typeface="Verdana"/>
                <a:cs typeface="Verdana"/>
              </a:rPr>
              <a:t>re</a:t>
            </a:r>
            <a:r>
              <a:rPr dirty="0" sz="2400" spc="-5" b="1"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16900"/>
              </a:lnSpc>
              <a:spcBef>
                <a:spcPts val="595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393065">
              <a:lnSpc>
                <a:spcPct val="101899"/>
              </a:lnSpc>
              <a:spcBef>
                <a:spcPts val="610"/>
              </a:spcBef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c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15" i="1">
                <a:latin typeface="Verdana"/>
                <a:cs typeface="Verdana"/>
              </a:rPr>
              <a:t>m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un</a:t>
            </a:r>
            <a:r>
              <a:rPr dirty="0" sz="800" i="1">
                <a:latin typeface="Verdana"/>
                <a:cs typeface="Verdana"/>
              </a:rPr>
              <a:t>d</a:t>
            </a:r>
            <a:r>
              <a:rPr dirty="0" sz="800" i="1">
                <a:latin typeface="Verdana"/>
                <a:cs typeface="Verdana"/>
              </a:rPr>
              <a:t>-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m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b</a:t>
            </a:r>
            <a:r>
              <a:rPr dirty="0" sz="800" spc="-5" i="1">
                <a:latin typeface="Verdana"/>
                <a:cs typeface="Verdana"/>
              </a:rPr>
              <a:t>l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5" i="1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(;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statement1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statement3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9060">
              <a:lnSpc>
                <a:spcPct val="103099"/>
              </a:lnSpc>
              <a:spcBef>
                <a:spcPts val="535"/>
              </a:spcBef>
            </a:pP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{}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{}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uc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:</a:t>
            </a:r>
            <a:r>
              <a:rPr dirty="0" sz="1350" spc="-15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e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(condition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80645">
              <a:lnSpc>
                <a:spcPct val="108800"/>
              </a:lnSpc>
              <a:spcBef>
                <a:spcPts val="495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men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endParaRPr sz="800">
              <a:latin typeface="Verdana"/>
              <a:cs typeface="Verdana"/>
            </a:endParaRPr>
          </a:p>
          <a:p>
            <a:pPr marL="178435" indent="-166370">
              <a:lnSpc>
                <a:spcPct val="100000"/>
              </a:lnSpc>
              <a:spcBef>
                <a:spcPts val="70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59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100"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183515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59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361315" marR="461962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108585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else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(condition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els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1109472"/>
            <a:ext cx="3534155" cy="2211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1595" y="3505568"/>
            <a:ext cx="5875655" cy="2495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901700" y="4523600"/>
            <a:ext cx="5789295" cy="391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1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++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--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8325" y="5106924"/>
            <a:ext cx="26987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*p+</a:t>
            </a:r>
            <a:r>
              <a:rPr dirty="0" sz="800">
                <a:latin typeface="Courier New"/>
                <a:cs typeface="Courier New"/>
              </a:rPr>
              <a:t>+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5453240"/>
            <a:ext cx="5807710" cy="18345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2860">
              <a:lnSpc>
                <a:spcPct val="103299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+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*(p++)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(*p)+</a:t>
            </a:r>
            <a:r>
              <a:rPr dirty="0" sz="800">
                <a:latin typeface="Courier New"/>
                <a:cs typeface="Courier New"/>
              </a:rPr>
              <a:t>+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6200"/>
              </a:lnSpc>
              <a:spcBef>
                <a:spcPts val="520"/>
              </a:spcBef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8325" y="7479792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*p+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*q++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597" y="7826108"/>
            <a:ext cx="5914390" cy="391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81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+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q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++</a:t>
            </a:r>
            <a:r>
              <a:rPr dirty="0" sz="800">
                <a:latin typeface="Verdana"/>
                <a:cs typeface="Verdana"/>
              </a:rPr>
              <a:t>)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q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u="sng">
                <a:latin typeface="Verdana"/>
                <a:cs typeface="Verdana"/>
              </a:rPr>
              <a:t>b</a:t>
            </a:r>
            <a:r>
              <a:rPr dirty="0" sz="800" u="sng">
                <a:latin typeface="Verdana"/>
                <a:cs typeface="Verdana"/>
              </a:rPr>
              <a:t>e</a:t>
            </a:r>
            <a:r>
              <a:rPr dirty="0" sz="800" spc="-10" u="sng">
                <a:latin typeface="Verdana"/>
                <a:cs typeface="Verdana"/>
              </a:rPr>
              <a:t>f</a:t>
            </a:r>
            <a:r>
              <a:rPr dirty="0" sz="800" spc="5" u="sng">
                <a:latin typeface="Verdana"/>
                <a:cs typeface="Verdana"/>
              </a:rPr>
              <a:t>o</a:t>
            </a:r>
            <a:r>
              <a:rPr dirty="0" sz="800" spc="-10" u="sng">
                <a:latin typeface="Verdana"/>
                <a:cs typeface="Verdana"/>
              </a:rPr>
              <a:t>r</a:t>
            </a:r>
            <a:r>
              <a:rPr dirty="0" sz="800" u="sng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q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8325" y="8409432"/>
            <a:ext cx="513715" cy="3689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*q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889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++p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889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++q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1700" y="8985872"/>
            <a:ext cx="5554980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69848" y="3948687"/>
          <a:ext cx="1367155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7884"/>
              </a:tblGrid>
              <a:tr h="127649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mycha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mycha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+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2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myshor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myshor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+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6951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mylon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g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mylon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g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+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7591" y="3236976"/>
            <a:ext cx="64008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7127" y="3209544"/>
            <a:ext cx="73151" cy="1097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72383" y="3246120"/>
            <a:ext cx="64008" cy="82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1700" y="1124999"/>
            <a:ext cx="1939925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97280" y="3364991"/>
            <a:ext cx="2267712" cy="4114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1503032"/>
            <a:ext cx="5881370" cy="262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800">
                <a:latin typeface="Verdana"/>
                <a:cs typeface="Verdana"/>
              </a:rPr>
              <a:t>C++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901687" y="2697848"/>
            <a:ext cx="5563870" cy="257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7230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809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10502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637" y="4096880"/>
            <a:ext cx="5947410" cy="3197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116839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700"/>
              </a:spcBef>
              <a:buSzPct val="125000"/>
              <a:buFont typeface="Symbol"/>
              <a:buChar char="•"/>
              <a:tabLst>
                <a:tab pos="469900" algn="l"/>
              </a:tabLst>
            </a:pP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SzPct val="125000"/>
              <a:buFont typeface="Symbol"/>
              <a:buChar char="•"/>
              <a:tabLst>
                <a:tab pos="469900" algn="l"/>
              </a:tabLst>
            </a:pP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SzPct val="125000"/>
              <a:buFont typeface="Symbol"/>
              <a:buChar char="•"/>
              <a:tabLst>
                <a:tab pos="469900" algn="l"/>
              </a:tabLst>
            </a:pP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'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>
                <a:latin typeface="Courier New"/>
                <a:cs typeface="Courier New"/>
              </a:rPr>
              <a:t>'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44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voi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voi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4450">
              <a:lnSpc>
                <a:spcPct val="101299"/>
              </a:lnSpc>
              <a:spcBef>
                <a:spcPts val="47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065277" y="1772415"/>
          <a:ext cx="645160" cy="72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506"/>
              </a:tblGrid>
              <a:tr h="13222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2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*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b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solidFill>
                            <a:srgbClr val="0000B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*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*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a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solidFill>
                            <a:srgbClr val="5F002F"/>
                          </a:solidFill>
                          <a:latin typeface="Courier New"/>
                          <a:cs typeface="Courier New"/>
                        </a:rPr>
                        <a:t>'z'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b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&amp;a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22283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c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&amp;b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3436620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9"/>
                </a:moveTo>
                <a:lnTo>
                  <a:pt x="0" y="0"/>
                </a:lnTo>
                <a:lnTo>
                  <a:pt x="0" y="115829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increase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7"/>
                </a:moveTo>
                <a:lnTo>
                  <a:pt x="3185160" y="115827"/>
                </a:lnTo>
                <a:lnTo>
                  <a:pt x="31851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5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3185160" cy="114300"/>
          </a:xfrm>
          <a:custGeom>
            <a:avLst/>
            <a:gdLst/>
            <a:ahLst/>
            <a:cxnLst/>
            <a:rect l="l" t="t" r="r" b="b"/>
            <a:pathLst>
              <a:path w="3185160" h="114300">
                <a:moveTo>
                  <a:pt x="0" y="114300"/>
                </a:moveTo>
                <a:lnTo>
                  <a:pt x="3185160" y="114300"/>
                </a:lnTo>
                <a:lnTo>
                  <a:pt x="31851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3185160" cy="116205"/>
          </a:xfrm>
          <a:custGeom>
            <a:avLst/>
            <a:gdLst/>
            <a:ahLst/>
            <a:cxnLst/>
            <a:rect l="l" t="t" r="r" b="b"/>
            <a:pathLst>
              <a:path w="3185160" h="116204">
                <a:moveTo>
                  <a:pt x="0" y="115822"/>
                </a:moveTo>
                <a:lnTo>
                  <a:pt x="3185160" y="115822"/>
                </a:lnTo>
                <a:lnTo>
                  <a:pt x="31851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31563" y="1249680"/>
            <a:ext cx="2726690" cy="2303145"/>
          </a:xfrm>
          <a:custGeom>
            <a:avLst/>
            <a:gdLst/>
            <a:ahLst/>
            <a:cxnLst/>
            <a:rect l="l" t="t" r="r" b="b"/>
            <a:pathLst>
              <a:path w="2726690" h="2303145">
                <a:moveTo>
                  <a:pt x="0" y="2302763"/>
                </a:moveTo>
                <a:lnTo>
                  <a:pt x="2726435" y="2302763"/>
                </a:lnTo>
                <a:lnTo>
                  <a:pt x="2726435" y="0"/>
                </a:lnTo>
                <a:lnTo>
                  <a:pt x="0" y="0"/>
                </a:lnTo>
                <a:lnTo>
                  <a:pt x="0" y="2302763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31564" y="1135379"/>
            <a:ext cx="2726690" cy="114300"/>
          </a:xfrm>
          <a:custGeom>
            <a:avLst/>
            <a:gdLst/>
            <a:ahLst/>
            <a:cxnLst/>
            <a:rect l="l" t="t" r="r" b="b"/>
            <a:pathLst>
              <a:path w="2726690" h="114300">
                <a:moveTo>
                  <a:pt x="0" y="114300"/>
                </a:moveTo>
                <a:lnTo>
                  <a:pt x="2726436" y="114300"/>
                </a:lnTo>
                <a:lnTo>
                  <a:pt x="27264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1132331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 h="0">
                <a:moveTo>
                  <a:pt x="0" y="0"/>
                </a:moveTo>
                <a:lnTo>
                  <a:pt x="31851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553967"/>
            <a:ext cx="3185160" cy="0"/>
          </a:xfrm>
          <a:custGeom>
            <a:avLst/>
            <a:gdLst/>
            <a:ahLst/>
            <a:cxnLst/>
            <a:rect l="l" t="t" r="r" b="b"/>
            <a:pathLst>
              <a:path w="3185160" h="0">
                <a:moveTo>
                  <a:pt x="0" y="0"/>
                </a:moveTo>
                <a:lnTo>
                  <a:pt x="31851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1351" y="1129282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02608" y="1129282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31564" y="1132331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 h="0">
                <a:moveTo>
                  <a:pt x="0" y="0"/>
                </a:moveTo>
                <a:lnTo>
                  <a:pt x="27264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31564" y="3553967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 h="0">
                <a:moveTo>
                  <a:pt x="0" y="0"/>
                </a:moveTo>
                <a:lnTo>
                  <a:pt x="27264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28516" y="1129282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61048" y="1129282"/>
            <a:ext cx="0" cy="2428240"/>
          </a:xfrm>
          <a:custGeom>
            <a:avLst/>
            <a:gdLst/>
            <a:ahLst/>
            <a:cxnLst/>
            <a:rect l="l" t="t" r="r" b="b"/>
            <a:pathLst>
              <a:path w="0" h="2428240">
                <a:moveTo>
                  <a:pt x="0" y="0"/>
                </a:moveTo>
                <a:lnTo>
                  <a:pt x="0" y="242773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71374" y="5103878"/>
            <a:ext cx="2458720" cy="9525"/>
          </a:xfrm>
          <a:custGeom>
            <a:avLst/>
            <a:gdLst/>
            <a:ahLst/>
            <a:cxnLst/>
            <a:rect l="l" t="t" r="r" b="b"/>
            <a:pathLst>
              <a:path w="2458720" h="9525">
                <a:moveTo>
                  <a:pt x="0" y="9142"/>
                </a:moveTo>
                <a:lnTo>
                  <a:pt x="2458211" y="9142"/>
                </a:lnTo>
                <a:lnTo>
                  <a:pt x="245821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71374" y="5343144"/>
            <a:ext cx="2458720" cy="9525"/>
          </a:xfrm>
          <a:custGeom>
            <a:avLst/>
            <a:gdLst/>
            <a:ahLst/>
            <a:cxnLst/>
            <a:rect l="l" t="t" r="r" b="b"/>
            <a:pathLst>
              <a:path w="2458720" h="9525">
                <a:moveTo>
                  <a:pt x="0" y="9144"/>
                </a:moveTo>
                <a:lnTo>
                  <a:pt x="2458211" y="9144"/>
                </a:lnTo>
                <a:lnTo>
                  <a:pt x="245821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80517" y="5113021"/>
            <a:ext cx="2440305" cy="116205"/>
          </a:xfrm>
          <a:custGeom>
            <a:avLst/>
            <a:gdLst/>
            <a:ahLst/>
            <a:cxnLst/>
            <a:rect l="l" t="t" r="r" b="b"/>
            <a:pathLst>
              <a:path w="2440304" h="116204">
                <a:moveTo>
                  <a:pt x="0" y="115822"/>
                </a:moveTo>
                <a:lnTo>
                  <a:pt x="2439924" y="115822"/>
                </a:lnTo>
                <a:lnTo>
                  <a:pt x="24399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80517" y="5228844"/>
            <a:ext cx="2440305" cy="114300"/>
          </a:xfrm>
          <a:custGeom>
            <a:avLst/>
            <a:gdLst/>
            <a:ahLst/>
            <a:cxnLst/>
            <a:rect l="l" t="t" r="r" b="b"/>
            <a:pathLst>
              <a:path w="2440304" h="114300">
                <a:moveTo>
                  <a:pt x="0" y="114300"/>
                </a:moveTo>
                <a:lnTo>
                  <a:pt x="2439924" y="114300"/>
                </a:lnTo>
                <a:lnTo>
                  <a:pt x="24399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71374" y="5100827"/>
            <a:ext cx="2458720" cy="0"/>
          </a:xfrm>
          <a:custGeom>
            <a:avLst/>
            <a:gdLst/>
            <a:ahLst/>
            <a:cxnLst/>
            <a:rect l="l" t="t" r="r" b="b"/>
            <a:pathLst>
              <a:path w="2458720" h="0">
                <a:moveTo>
                  <a:pt x="0" y="0"/>
                </a:moveTo>
                <a:lnTo>
                  <a:pt x="24582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71374" y="5355335"/>
            <a:ext cx="2458720" cy="0"/>
          </a:xfrm>
          <a:custGeom>
            <a:avLst/>
            <a:gdLst/>
            <a:ahLst/>
            <a:cxnLst/>
            <a:rect l="l" t="t" r="r" b="b"/>
            <a:pathLst>
              <a:path w="2458720" h="0">
                <a:moveTo>
                  <a:pt x="0" y="0"/>
                </a:moveTo>
                <a:lnTo>
                  <a:pt x="24582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65277" y="5347716"/>
            <a:ext cx="2470785" cy="0"/>
          </a:xfrm>
          <a:custGeom>
            <a:avLst/>
            <a:gdLst/>
            <a:ahLst/>
            <a:cxnLst/>
            <a:rect l="l" t="t" r="r" b="b"/>
            <a:pathLst>
              <a:path w="2470785" h="0">
                <a:moveTo>
                  <a:pt x="0" y="0"/>
                </a:moveTo>
                <a:lnTo>
                  <a:pt x="24704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65277" y="5108448"/>
            <a:ext cx="2470785" cy="0"/>
          </a:xfrm>
          <a:custGeom>
            <a:avLst/>
            <a:gdLst/>
            <a:ahLst/>
            <a:cxnLst/>
            <a:rect l="l" t="t" r="r" b="b"/>
            <a:pathLst>
              <a:path w="2470785" h="0">
                <a:moveTo>
                  <a:pt x="0" y="0"/>
                </a:moveTo>
                <a:lnTo>
                  <a:pt x="24704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68325" y="509777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32632" y="509777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901700" y="1594755"/>
            <a:ext cx="5966460" cy="5534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increas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void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data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psize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sizeof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char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 marR="2958465" indent="-635">
              <a:lnSpc>
                <a:spcPts val="900"/>
              </a:lnSpc>
              <a:spcBef>
                <a:spcPts val="55"/>
              </a:spcBef>
            </a:pP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char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pchar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pchar=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char</a:t>
            </a:r>
            <a:r>
              <a:rPr dirty="0" sz="800" spc="-5">
                <a:latin typeface="Courier New"/>
                <a:cs typeface="Courier New"/>
              </a:rPr>
              <a:t>*)data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++(*pchar)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(psiz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sizeof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pint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pint=(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*)data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++(*pint)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503110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'x'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1602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increas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(&amp;a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sizeof</a:t>
            </a:r>
            <a:r>
              <a:rPr dirty="0" sz="800" spc="-5">
                <a:latin typeface="Courier New"/>
                <a:cs typeface="Courier New"/>
              </a:rPr>
              <a:t>(a))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increas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(&amp;b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sizeof</a:t>
            </a:r>
            <a:r>
              <a:rPr dirty="0" sz="800" spc="-5">
                <a:latin typeface="Courier New"/>
                <a:cs typeface="Courier New"/>
              </a:rPr>
              <a:t>(b))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3933825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3345">
              <a:lnSpc>
                <a:spcPct val="108100"/>
              </a:lnSpc>
              <a:spcBef>
                <a:spcPts val="680"/>
              </a:spcBef>
            </a:pPr>
            <a:r>
              <a:rPr dirty="0" sz="800" spc="-5">
                <a:latin typeface="Courier New"/>
                <a:cs typeface="Courier New"/>
              </a:rPr>
              <a:t>sizeo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sizeof(char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spc="-10" b="1">
                <a:latin typeface="Verdana"/>
                <a:cs typeface="Verdana"/>
              </a:rPr>
              <a:t>N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er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9215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z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178435">
              <a:lnSpc>
                <a:spcPts val="935"/>
              </a:lnSpc>
              <a:spcBef>
                <a:spcPts val="1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  <a:tabLst>
                <a:tab pos="848994" algn="l"/>
              </a:tabLst>
            </a:pP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ha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nul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l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valu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20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1430">
              <a:lnSpc>
                <a:spcPct val="101699"/>
              </a:lnSpc>
            </a:pPr>
            <a:r>
              <a:rPr dirty="0" sz="800">
                <a:latin typeface="Verdana"/>
                <a:cs typeface="Verdana"/>
              </a:rPr>
              <a:t>C++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50" name="object 50"/>
          <p:cNvSpPr txBox="1"/>
          <p:nvPr/>
        </p:nvSpPr>
        <p:spPr>
          <a:xfrm>
            <a:off x="4118864" y="1134507"/>
            <a:ext cx="4527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160</a:t>
            </a:r>
            <a:r>
              <a:rPr dirty="0" sz="800">
                <a:latin typeface="Courier New"/>
                <a:cs typeface="Courier New"/>
              </a:rPr>
              <a:t>3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8" y="4242816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6"/>
                </a:moveTo>
                <a:lnTo>
                  <a:pt x="1" y="0"/>
                </a:lnTo>
                <a:lnTo>
                  <a:pt x="0" y="11430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42811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18732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667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37825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8968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0126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1269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2428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01439" y="1249680"/>
            <a:ext cx="2956560" cy="3107690"/>
          </a:xfrm>
          <a:custGeom>
            <a:avLst/>
            <a:gdLst/>
            <a:ahLst/>
            <a:cxnLst/>
            <a:rect l="l" t="t" r="r" b="b"/>
            <a:pathLst>
              <a:path w="2956559" h="3107690">
                <a:moveTo>
                  <a:pt x="0" y="3107435"/>
                </a:moveTo>
                <a:lnTo>
                  <a:pt x="2956559" y="3107435"/>
                </a:lnTo>
                <a:lnTo>
                  <a:pt x="2956559" y="0"/>
                </a:lnTo>
                <a:lnTo>
                  <a:pt x="0" y="0"/>
                </a:lnTo>
                <a:lnTo>
                  <a:pt x="0" y="310743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436016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1351" y="1129282"/>
            <a:ext cx="0" cy="3234055"/>
          </a:xfrm>
          <a:custGeom>
            <a:avLst/>
            <a:gdLst/>
            <a:ahLst/>
            <a:cxnLst/>
            <a:rect l="l" t="t" r="r" b="b"/>
            <a:pathLst>
              <a:path w="0" h="3234054">
                <a:moveTo>
                  <a:pt x="0" y="0"/>
                </a:moveTo>
                <a:lnTo>
                  <a:pt x="0" y="32339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874008" y="1129282"/>
            <a:ext cx="0" cy="3234055"/>
          </a:xfrm>
          <a:custGeom>
            <a:avLst/>
            <a:gdLst/>
            <a:ahLst/>
            <a:cxnLst/>
            <a:rect l="l" t="t" r="r" b="b"/>
            <a:pathLst>
              <a:path w="0" h="3234054">
                <a:moveTo>
                  <a:pt x="0" y="0"/>
                </a:moveTo>
                <a:lnTo>
                  <a:pt x="0" y="32339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436016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898392" y="1129282"/>
            <a:ext cx="0" cy="3234055"/>
          </a:xfrm>
          <a:custGeom>
            <a:avLst/>
            <a:gdLst/>
            <a:ahLst/>
            <a:cxnLst/>
            <a:rect l="l" t="t" r="r" b="b"/>
            <a:pathLst>
              <a:path w="0" h="3234054">
                <a:moveTo>
                  <a:pt x="0" y="0"/>
                </a:moveTo>
                <a:lnTo>
                  <a:pt x="0" y="323392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861048" y="1129282"/>
            <a:ext cx="0" cy="3234055"/>
          </a:xfrm>
          <a:custGeom>
            <a:avLst/>
            <a:gdLst/>
            <a:ahLst/>
            <a:cxnLst/>
            <a:rect l="l" t="t" r="r" b="b"/>
            <a:pathLst>
              <a:path w="0" h="3234054">
                <a:moveTo>
                  <a:pt x="0" y="0"/>
                </a:moveTo>
                <a:lnTo>
                  <a:pt x="0" y="323392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71374" y="5029197"/>
            <a:ext cx="2275840" cy="9525"/>
          </a:xfrm>
          <a:custGeom>
            <a:avLst/>
            <a:gdLst/>
            <a:ahLst/>
            <a:cxnLst/>
            <a:rect l="l" t="t" r="r" b="b"/>
            <a:pathLst>
              <a:path w="2275840" h="9525">
                <a:moveTo>
                  <a:pt x="0" y="9147"/>
                </a:moveTo>
                <a:lnTo>
                  <a:pt x="2275331" y="9147"/>
                </a:lnTo>
                <a:lnTo>
                  <a:pt x="2275331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71374" y="5154167"/>
            <a:ext cx="2275840" cy="9525"/>
          </a:xfrm>
          <a:custGeom>
            <a:avLst/>
            <a:gdLst/>
            <a:ahLst/>
            <a:cxnLst/>
            <a:rect l="l" t="t" r="r" b="b"/>
            <a:pathLst>
              <a:path w="2275840" h="9525">
                <a:moveTo>
                  <a:pt x="0" y="9143"/>
                </a:moveTo>
                <a:lnTo>
                  <a:pt x="2275331" y="9143"/>
                </a:lnTo>
                <a:lnTo>
                  <a:pt x="227533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80517" y="5038345"/>
            <a:ext cx="2257425" cy="116205"/>
          </a:xfrm>
          <a:custGeom>
            <a:avLst/>
            <a:gdLst/>
            <a:ahLst/>
            <a:cxnLst/>
            <a:rect l="l" t="t" r="r" b="b"/>
            <a:pathLst>
              <a:path w="2257425" h="116204">
                <a:moveTo>
                  <a:pt x="0" y="115822"/>
                </a:moveTo>
                <a:lnTo>
                  <a:pt x="2257044" y="115822"/>
                </a:lnTo>
                <a:lnTo>
                  <a:pt x="22570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901700" y="1594755"/>
            <a:ext cx="5932805" cy="35674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(a+b)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(a-b)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3960495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(*functocall)(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387850" indent="-635">
              <a:lnSpc>
                <a:spcPts val="910"/>
              </a:lnSpc>
              <a:spcBef>
                <a:spcPts val="40"/>
              </a:spcBef>
            </a:pP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(*functocall)(x,y)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(g)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m,n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(*minus)(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3900170">
              <a:lnSpc>
                <a:spcPct val="94400"/>
              </a:lnSpc>
            </a:pP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addition)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(20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minus)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&lt;&lt;n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7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800"/>
              </a:lnSpc>
              <a:spcBef>
                <a:spcPts val="67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minu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tion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58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minus)(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subtraction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88740" y="1134507"/>
            <a:ext cx="8699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ourier New"/>
                <a:cs typeface="Courier New"/>
              </a:rPr>
              <a:t>8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071374" y="5027675"/>
            <a:ext cx="2275840" cy="0"/>
          </a:xfrm>
          <a:custGeom>
            <a:avLst/>
            <a:gdLst/>
            <a:ahLst/>
            <a:cxnLst/>
            <a:rect l="l" t="t" r="r" b="b"/>
            <a:pathLst>
              <a:path w="2275840" h="0">
                <a:moveTo>
                  <a:pt x="0" y="0"/>
                </a:moveTo>
                <a:lnTo>
                  <a:pt x="22753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71374" y="5166361"/>
            <a:ext cx="2275840" cy="0"/>
          </a:xfrm>
          <a:custGeom>
            <a:avLst/>
            <a:gdLst/>
            <a:ahLst/>
            <a:cxnLst/>
            <a:rect l="l" t="t" r="r" b="b"/>
            <a:pathLst>
              <a:path w="2275840" h="0">
                <a:moveTo>
                  <a:pt x="0" y="0"/>
                </a:moveTo>
                <a:lnTo>
                  <a:pt x="227533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65277" y="5158737"/>
            <a:ext cx="2287905" cy="0"/>
          </a:xfrm>
          <a:custGeom>
            <a:avLst/>
            <a:gdLst/>
            <a:ahLst/>
            <a:cxnLst/>
            <a:rect l="l" t="t" r="r" b="b"/>
            <a:pathLst>
              <a:path w="2287904" h="0">
                <a:moveTo>
                  <a:pt x="0" y="0"/>
                </a:moveTo>
                <a:lnTo>
                  <a:pt x="228752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65277" y="5035296"/>
            <a:ext cx="2287905" cy="0"/>
          </a:xfrm>
          <a:custGeom>
            <a:avLst/>
            <a:gdLst/>
            <a:ahLst/>
            <a:cxnLst/>
            <a:rect l="l" t="t" r="r" b="b"/>
            <a:pathLst>
              <a:path w="2287904" h="0">
                <a:moveTo>
                  <a:pt x="0" y="0"/>
                </a:moveTo>
                <a:lnTo>
                  <a:pt x="22875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68325" y="502462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349752" y="502462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52477"/>
            <a:ext cx="5952490" cy="1183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Verdana"/>
                <a:cs typeface="Verdana"/>
              </a:rPr>
              <a:t>D</a:t>
            </a:r>
            <a:r>
              <a:rPr dirty="0" sz="2400" b="1">
                <a:latin typeface="Verdana"/>
                <a:cs typeface="Verdana"/>
              </a:rPr>
              <a:t>a</a:t>
            </a:r>
            <a:r>
              <a:rPr dirty="0" sz="2400" spc="-5" b="1">
                <a:latin typeface="Verdana"/>
                <a:cs typeface="Verdana"/>
              </a:rPr>
              <a:t>ta</a:t>
            </a:r>
            <a:r>
              <a:rPr dirty="0" sz="2400" b="1">
                <a:latin typeface="Verdana"/>
                <a:cs typeface="Verdana"/>
              </a:rPr>
              <a:t> </a:t>
            </a:r>
            <a:r>
              <a:rPr dirty="0" sz="2400" b="1">
                <a:latin typeface="Verdana"/>
                <a:cs typeface="Verdana"/>
              </a:rPr>
              <a:t>s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spc="-10" b="1">
                <a:latin typeface="Verdana"/>
                <a:cs typeface="Verdana"/>
              </a:rPr>
              <a:t>r</a:t>
            </a:r>
            <a:r>
              <a:rPr dirty="0" sz="2400" spc="-10" b="1">
                <a:latin typeface="Verdana"/>
                <a:cs typeface="Verdana"/>
              </a:rPr>
              <a:t>u</a:t>
            </a: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spc="-10" b="1">
                <a:latin typeface="Verdana"/>
                <a:cs typeface="Verdana"/>
              </a:rPr>
              <a:t>u</a:t>
            </a:r>
            <a:r>
              <a:rPr dirty="0" sz="2400" spc="-10" b="1">
                <a:latin typeface="Verdana"/>
                <a:cs typeface="Verdana"/>
              </a:rPr>
              <a:t>r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5" b="1"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1299"/>
              </a:lnSpc>
              <a:spcBef>
                <a:spcPts val="760"/>
              </a:spcBef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374" y="5248655"/>
            <a:ext cx="1361440" cy="9525"/>
          </a:xfrm>
          <a:custGeom>
            <a:avLst/>
            <a:gdLst/>
            <a:ahLst/>
            <a:cxnLst/>
            <a:rect l="l" t="t" r="r" b="b"/>
            <a:pathLst>
              <a:path w="1361439" h="9525">
                <a:moveTo>
                  <a:pt x="0" y="9143"/>
                </a:moveTo>
                <a:lnTo>
                  <a:pt x="1360931" y="9143"/>
                </a:lnTo>
                <a:lnTo>
                  <a:pt x="136093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6062472"/>
            <a:ext cx="1361440" cy="9525"/>
          </a:xfrm>
          <a:custGeom>
            <a:avLst/>
            <a:gdLst/>
            <a:ahLst/>
            <a:cxnLst/>
            <a:rect l="l" t="t" r="r" b="b"/>
            <a:pathLst>
              <a:path w="1361439" h="9525">
                <a:moveTo>
                  <a:pt x="0" y="9145"/>
                </a:moveTo>
                <a:lnTo>
                  <a:pt x="1360931" y="9145"/>
                </a:lnTo>
                <a:lnTo>
                  <a:pt x="136093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5257800"/>
            <a:ext cx="1343025" cy="114300"/>
          </a:xfrm>
          <a:custGeom>
            <a:avLst/>
            <a:gdLst/>
            <a:ahLst/>
            <a:cxnLst/>
            <a:rect l="l" t="t" r="r" b="b"/>
            <a:pathLst>
              <a:path w="1343025" h="114300">
                <a:moveTo>
                  <a:pt x="0" y="114300"/>
                </a:moveTo>
                <a:lnTo>
                  <a:pt x="1342644" y="114300"/>
                </a:lnTo>
                <a:lnTo>
                  <a:pt x="13426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5372101"/>
            <a:ext cx="1343025" cy="116205"/>
          </a:xfrm>
          <a:custGeom>
            <a:avLst/>
            <a:gdLst/>
            <a:ahLst/>
            <a:cxnLst/>
            <a:rect l="l" t="t" r="r" b="b"/>
            <a:pathLst>
              <a:path w="1343025" h="116204">
                <a:moveTo>
                  <a:pt x="0" y="115822"/>
                </a:moveTo>
                <a:lnTo>
                  <a:pt x="1342644" y="115822"/>
                </a:lnTo>
                <a:lnTo>
                  <a:pt x="13426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5487923"/>
            <a:ext cx="1343025" cy="114300"/>
          </a:xfrm>
          <a:custGeom>
            <a:avLst/>
            <a:gdLst/>
            <a:ahLst/>
            <a:cxnLst/>
            <a:rect l="l" t="t" r="r" b="b"/>
            <a:pathLst>
              <a:path w="1343025" h="114300">
                <a:moveTo>
                  <a:pt x="0" y="114300"/>
                </a:moveTo>
                <a:lnTo>
                  <a:pt x="1342644" y="114300"/>
                </a:lnTo>
                <a:lnTo>
                  <a:pt x="13426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5602225"/>
            <a:ext cx="1343025" cy="116205"/>
          </a:xfrm>
          <a:custGeom>
            <a:avLst/>
            <a:gdLst/>
            <a:ahLst/>
            <a:cxnLst/>
            <a:rect l="l" t="t" r="r" b="b"/>
            <a:pathLst>
              <a:path w="1343025" h="116204">
                <a:moveTo>
                  <a:pt x="0" y="115822"/>
                </a:moveTo>
                <a:lnTo>
                  <a:pt x="1342644" y="115822"/>
                </a:lnTo>
                <a:lnTo>
                  <a:pt x="13426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5718047"/>
            <a:ext cx="1343025" cy="114300"/>
          </a:xfrm>
          <a:custGeom>
            <a:avLst/>
            <a:gdLst/>
            <a:ahLst/>
            <a:cxnLst/>
            <a:rect l="l" t="t" r="r" b="b"/>
            <a:pathLst>
              <a:path w="1343025" h="114300">
                <a:moveTo>
                  <a:pt x="0" y="114300"/>
                </a:moveTo>
                <a:lnTo>
                  <a:pt x="1342644" y="114300"/>
                </a:lnTo>
                <a:lnTo>
                  <a:pt x="13426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80517" y="5832344"/>
            <a:ext cx="1343025" cy="116205"/>
          </a:xfrm>
          <a:custGeom>
            <a:avLst/>
            <a:gdLst/>
            <a:ahLst/>
            <a:cxnLst/>
            <a:rect l="l" t="t" r="r" b="b"/>
            <a:pathLst>
              <a:path w="1343025" h="116204">
                <a:moveTo>
                  <a:pt x="0" y="115827"/>
                </a:moveTo>
                <a:lnTo>
                  <a:pt x="1342644" y="115827"/>
                </a:lnTo>
                <a:lnTo>
                  <a:pt x="134264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80517" y="5948171"/>
            <a:ext cx="1343025" cy="114300"/>
          </a:xfrm>
          <a:custGeom>
            <a:avLst/>
            <a:gdLst/>
            <a:ahLst/>
            <a:cxnLst/>
            <a:rect l="l" t="t" r="r" b="b"/>
            <a:pathLst>
              <a:path w="1343025" h="114300">
                <a:moveTo>
                  <a:pt x="0" y="114300"/>
                </a:moveTo>
                <a:lnTo>
                  <a:pt x="1342644" y="114300"/>
                </a:lnTo>
                <a:lnTo>
                  <a:pt x="13426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5245607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 h="0">
                <a:moveTo>
                  <a:pt x="0" y="0"/>
                </a:moveTo>
                <a:lnTo>
                  <a:pt x="13609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1374" y="6074663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 h="0">
                <a:moveTo>
                  <a:pt x="0" y="0"/>
                </a:moveTo>
                <a:lnTo>
                  <a:pt x="13609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65277" y="6067042"/>
            <a:ext cx="1373505" cy="0"/>
          </a:xfrm>
          <a:custGeom>
            <a:avLst/>
            <a:gdLst/>
            <a:ahLst/>
            <a:cxnLst/>
            <a:rect l="l" t="t" r="r" b="b"/>
            <a:pathLst>
              <a:path w="1373505" h="0">
                <a:moveTo>
                  <a:pt x="0" y="0"/>
                </a:moveTo>
                <a:lnTo>
                  <a:pt x="137312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65277" y="5253228"/>
            <a:ext cx="1373505" cy="0"/>
          </a:xfrm>
          <a:custGeom>
            <a:avLst/>
            <a:gdLst/>
            <a:ahLst/>
            <a:cxnLst/>
            <a:rect l="l" t="t" r="r" b="b"/>
            <a:pathLst>
              <a:path w="1373505" h="0">
                <a:moveTo>
                  <a:pt x="0" y="0"/>
                </a:moveTo>
                <a:lnTo>
                  <a:pt x="13731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68325" y="5242558"/>
            <a:ext cx="0" cy="835660"/>
          </a:xfrm>
          <a:custGeom>
            <a:avLst/>
            <a:gdLst/>
            <a:ahLst/>
            <a:cxnLst/>
            <a:rect l="l" t="t" r="r" b="b"/>
            <a:pathLst>
              <a:path w="0" h="835660">
                <a:moveTo>
                  <a:pt x="0" y="0"/>
                </a:moveTo>
                <a:lnTo>
                  <a:pt x="0" y="8351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35352" y="5242558"/>
            <a:ext cx="0" cy="835660"/>
          </a:xfrm>
          <a:custGeom>
            <a:avLst/>
            <a:gdLst/>
            <a:ahLst/>
            <a:cxnLst/>
            <a:rect l="l" t="t" r="r" b="b"/>
            <a:pathLst>
              <a:path w="0" h="835660">
                <a:moveTo>
                  <a:pt x="0" y="0"/>
                </a:moveTo>
                <a:lnTo>
                  <a:pt x="0" y="8351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1374" y="8019286"/>
            <a:ext cx="1422400" cy="9525"/>
          </a:xfrm>
          <a:custGeom>
            <a:avLst/>
            <a:gdLst/>
            <a:ahLst/>
            <a:cxnLst/>
            <a:rect l="l" t="t" r="r" b="b"/>
            <a:pathLst>
              <a:path w="1422400" h="9525">
                <a:moveTo>
                  <a:pt x="0" y="9141"/>
                </a:moveTo>
                <a:lnTo>
                  <a:pt x="1421891" y="9141"/>
                </a:lnTo>
                <a:lnTo>
                  <a:pt x="142189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1374" y="8488680"/>
            <a:ext cx="1422400" cy="9525"/>
          </a:xfrm>
          <a:custGeom>
            <a:avLst/>
            <a:gdLst/>
            <a:ahLst/>
            <a:cxnLst/>
            <a:rect l="l" t="t" r="r" b="b"/>
            <a:pathLst>
              <a:path w="1422400" h="9525">
                <a:moveTo>
                  <a:pt x="0" y="9144"/>
                </a:moveTo>
                <a:lnTo>
                  <a:pt x="1421891" y="9144"/>
                </a:lnTo>
                <a:lnTo>
                  <a:pt x="142189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80517" y="8028427"/>
            <a:ext cx="1403985" cy="116205"/>
          </a:xfrm>
          <a:custGeom>
            <a:avLst/>
            <a:gdLst/>
            <a:ahLst/>
            <a:cxnLst/>
            <a:rect l="l" t="t" r="r" b="b"/>
            <a:pathLst>
              <a:path w="1403985" h="116204">
                <a:moveTo>
                  <a:pt x="0" y="115827"/>
                </a:moveTo>
                <a:lnTo>
                  <a:pt x="1403604" y="115827"/>
                </a:lnTo>
                <a:lnTo>
                  <a:pt x="140360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80517" y="8144255"/>
            <a:ext cx="1403985" cy="114300"/>
          </a:xfrm>
          <a:custGeom>
            <a:avLst/>
            <a:gdLst/>
            <a:ahLst/>
            <a:cxnLst/>
            <a:rect l="l" t="t" r="r" b="b"/>
            <a:pathLst>
              <a:path w="1403985" h="114300">
                <a:moveTo>
                  <a:pt x="0" y="114300"/>
                </a:moveTo>
                <a:lnTo>
                  <a:pt x="1403604" y="114300"/>
                </a:lnTo>
                <a:lnTo>
                  <a:pt x="140360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80517" y="8258557"/>
            <a:ext cx="1403985" cy="116205"/>
          </a:xfrm>
          <a:custGeom>
            <a:avLst/>
            <a:gdLst/>
            <a:ahLst/>
            <a:cxnLst/>
            <a:rect l="l" t="t" r="r" b="b"/>
            <a:pathLst>
              <a:path w="1403985" h="116204">
                <a:moveTo>
                  <a:pt x="0" y="115822"/>
                </a:moveTo>
                <a:lnTo>
                  <a:pt x="1403604" y="115822"/>
                </a:lnTo>
                <a:lnTo>
                  <a:pt x="14036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80517" y="8374380"/>
            <a:ext cx="1403985" cy="114300"/>
          </a:xfrm>
          <a:custGeom>
            <a:avLst/>
            <a:gdLst/>
            <a:ahLst/>
            <a:cxnLst/>
            <a:rect l="l" t="t" r="r" b="b"/>
            <a:pathLst>
              <a:path w="1403985" h="114300">
                <a:moveTo>
                  <a:pt x="0" y="114300"/>
                </a:moveTo>
                <a:lnTo>
                  <a:pt x="1403604" y="114300"/>
                </a:lnTo>
                <a:lnTo>
                  <a:pt x="140360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1374" y="8016239"/>
            <a:ext cx="1422400" cy="0"/>
          </a:xfrm>
          <a:custGeom>
            <a:avLst/>
            <a:gdLst/>
            <a:ahLst/>
            <a:cxnLst/>
            <a:rect l="l" t="t" r="r" b="b"/>
            <a:pathLst>
              <a:path w="1422400" h="0">
                <a:moveTo>
                  <a:pt x="0" y="0"/>
                </a:moveTo>
                <a:lnTo>
                  <a:pt x="14218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71374" y="8500871"/>
            <a:ext cx="1422400" cy="0"/>
          </a:xfrm>
          <a:custGeom>
            <a:avLst/>
            <a:gdLst/>
            <a:ahLst/>
            <a:cxnLst/>
            <a:rect l="l" t="t" r="r" b="b"/>
            <a:pathLst>
              <a:path w="1422400" h="0">
                <a:moveTo>
                  <a:pt x="0" y="0"/>
                </a:moveTo>
                <a:lnTo>
                  <a:pt x="14218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65277" y="8493252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65277" y="8023860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68325" y="8013190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96312" y="8013190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901687" y="2514968"/>
            <a:ext cx="5921375" cy="6586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4295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 i="1">
                <a:latin typeface="Verdana"/>
                <a:cs typeface="Verdana"/>
              </a:rPr>
              <a:t>m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m</a:t>
            </a:r>
            <a:r>
              <a:rPr dirty="0" sz="800" i="1">
                <a:latin typeface="Verdana"/>
                <a:cs typeface="Verdana"/>
              </a:rPr>
              <a:t>b</a:t>
            </a:r>
            <a:r>
              <a:rPr dirty="0" sz="800" spc="-1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197985">
              <a:lnSpc>
                <a:spcPct val="101699"/>
              </a:lnSpc>
              <a:spcBef>
                <a:spcPts val="465"/>
              </a:spcBef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_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{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r_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e1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r_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1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r_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e2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r_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2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r_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e3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r_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3</a:t>
            </a:r>
            <a:r>
              <a:rPr dirty="0" sz="800">
                <a:latin typeface="Verdana"/>
                <a:cs typeface="Verdana"/>
              </a:rPr>
              <a:t>;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}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_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;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4610">
              <a:lnSpc>
                <a:spcPct val="1075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structure_nam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15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ject_nam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9530">
              <a:lnSpc>
                <a:spcPct val="104400"/>
              </a:lnSpc>
              <a:spcBef>
                <a:spcPts val="46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structure_nam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300355" marR="4758690" indent="-121920">
              <a:lnSpc>
                <a:spcPct val="94400"/>
              </a:lnSpc>
              <a:spcBef>
                <a:spcPts val="70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produc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weight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price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78435" marR="439293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produc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produc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 marR="98425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produc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ice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product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</a:t>
            </a:r>
            <a:r>
              <a:rPr dirty="0" sz="800" spc="-1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33985">
              <a:lnSpc>
                <a:spcPct val="1044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produc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shor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03530">
              <a:lnSpc>
                <a:spcPct val="108100"/>
              </a:lnSpc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object_nam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lo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300355" marR="4758690" indent="-121920">
              <a:lnSpc>
                <a:spcPct val="94400"/>
              </a:lnSpc>
              <a:spcBef>
                <a:spcPts val="63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produc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weight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price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56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produ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62" y="1117460"/>
            <a:ext cx="5752465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54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apple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.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687" y="2745092"/>
            <a:ext cx="5788025" cy="691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apple.weight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banana.weigh</a:t>
            </a:r>
            <a:r>
              <a:rPr dirty="0" sz="800">
                <a:latin typeface="Courier New"/>
                <a:cs typeface="Courier New"/>
              </a:rPr>
              <a:t>t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melon.weigh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apple.price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ba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ana.pric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melon.pric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float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80645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3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398" y="7889747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8"/>
                </a:moveTo>
                <a:lnTo>
                  <a:pt x="1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36316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37459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38618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39761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40919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1700" y="3630819"/>
            <a:ext cx="1671320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abou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structure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&lt;string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43116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14400" y="42062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43220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01700" y="4321191"/>
            <a:ext cx="10623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4400" y="44363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455218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46664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47823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48966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50124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51282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52425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53583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54726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558850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57028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58186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593292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60487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61630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62788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63931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650900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66233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673912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68534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696925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708354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71993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73136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742950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75438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76596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77754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7889749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01438" y="4436364"/>
            <a:ext cx="2956560" cy="3569335"/>
          </a:xfrm>
          <a:custGeom>
            <a:avLst/>
            <a:gdLst/>
            <a:ahLst/>
            <a:cxnLst/>
            <a:rect l="l" t="t" r="r" b="b"/>
            <a:pathLst>
              <a:path w="2956559" h="3569334">
                <a:moveTo>
                  <a:pt x="0" y="3569208"/>
                </a:moveTo>
                <a:lnTo>
                  <a:pt x="2956559" y="3569208"/>
                </a:lnTo>
                <a:lnTo>
                  <a:pt x="2956559" y="0"/>
                </a:lnTo>
                <a:lnTo>
                  <a:pt x="0" y="0"/>
                </a:lnTo>
                <a:lnTo>
                  <a:pt x="0" y="3569208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01440" y="36316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01440" y="37459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01440" y="38618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01440" y="39761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01440" y="40919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01440" y="42062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901440" y="43220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14400" y="36286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14400" y="8007094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11351" y="3625594"/>
            <a:ext cx="0" cy="4384675"/>
          </a:xfrm>
          <a:custGeom>
            <a:avLst/>
            <a:gdLst/>
            <a:ahLst/>
            <a:cxnLst/>
            <a:rect l="l" t="t" r="r" b="b"/>
            <a:pathLst>
              <a:path w="0" h="4384675">
                <a:moveTo>
                  <a:pt x="0" y="0"/>
                </a:moveTo>
                <a:lnTo>
                  <a:pt x="0" y="438454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874008" y="3625594"/>
            <a:ext cx="0" cy="4384675"/>
          </a:xfrm>
          <a:custGeom>
            <a:avLst/>
            <a:gdLst/>
            <a:ahLst/>
            <a:cxnLst/>
            <a:rect l="l" t="t" r="r" b="b"/>
            <a:pathLst>
              <a:path w="0" h="4384675">
                <a:moveTo>
                  <a:pt x="0" y="0"/>
                </a:moveTo>
                <a:lnTo>
                  <a:pt x="0" y="438454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901440" y="36286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901440" y="8007094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898392" y="3625594"/>
            <a:ext cx="0" cy="4384675"/>
          </a:xfrm>
          <a:custGeom>
            <a:avLst/>
            <a:gdLst/>
            <a:ahLst/>
            <a:cxnLst/>
            <a:rect l="l" t="t" r="r" b="b"/>
            <a:pathLst>
              <a:path w="0" h="4384675">
                <a:moveTo>
                  <a:pt x="0" y="0"/>
                </a:moveTo>
                <a:lnTo>
                  <a:pt x="0" y="438454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861048" y="3625594"/>
            <a:ext cx="0" cy="4384675"/>
          </a:xfrm>
          <a:custGeom>
            <a:avLst/>
            <a:gdLst/>
            <a:ahLst/>
            <a:cxnLst/>
            <a:rect l="l" t="t" r="r" b="b"/>
            <a:pathLst>
              <a:path w="0" h="4384675">
                <a:moveTo>
                  <a:pt x="0" y="0"/>
                </a:moveTo>
                <a:lnTo>
                  <a:pt x="0" y="438454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901700" y="4435491"/>
            <a:ext cx="5845810" cy="4728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4910455" indent="-635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yours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marR="3813810">
              <a:lnSpc>
                <a:spcPts val="1820"/>
              </a:lnSpc>
              <a:spcBef>
                <a:spcPts val="19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67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mystr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50837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mine.titl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"200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1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Spac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Odyssey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mine.yea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1968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118610">
              <a:lnSpc>
                <a:spcPct val="9460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title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(cin,yours.title)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year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(cin,mystr)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stringstream(mystr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yours.year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569335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"M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favorit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movi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is:\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(mine)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"An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your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is:\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544695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(yours)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movie.title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(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movie.yea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")\n"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yours.yea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mine.titl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ing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54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your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2" name="object 7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67" name="object 67"/>
          <p:cNvSpPr txBox="1"/>
          <p:nvPr/>
        </p:nvSpPr>
        <p:spPr>
          <a:xfrm>
            <a:off x="3888740" y="3630819"/>
            <a:ext cx="112331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Alie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197</a:t>
            </a:r>
            <a:r>
              <a:rPr dirty="0" sz="800">
                <a:latin typeface="Courier New"/>
                <a:cs typeface="Courier New"/>
              </a:rPr>
              <a:t>9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88740" y="3975243"/>
            <a:ext cx="130619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favorit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949691" y="4091067"/>
            <a:ext cx="167132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200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Spac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Odysse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(1968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88740" y="4205367"/>
            <a:ext cx="8185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An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your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949691" y="4321191"/>
            <a:ext cx="7575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Alie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(1979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65277" y="1819654"/>
          <a:ext cx="828040" cy="72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386"/>
              </a:tblGrid>
              <a:tr h="132224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apple.weigh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7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apple.pric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banana.weigh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banana.pric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15823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melon.weigh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2152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melon.pric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2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15936"/>
            <a:ext cx="5805805" cy="2495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8" y="6048756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7"/>
                </a:moveTo>
                <a:lnTo>
                  <a:pt x="1" y="0"/>
                </a:lnTo>
                <a:lnTo>
                  <a:pt x="0" y="11430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560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674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790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1905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2020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01700" y="1559703"/>
            <a:ext cx="1367155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arra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structure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&lt;string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126364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" y="2135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2250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01700" y="2250075"/>
            <a:ext cx="11233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#defin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N_MOVIE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3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4400" y="2365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481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01700" y="2480199"/>
            <a:ext cx="10623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14400" y="2595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711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23601" y="2594499"/>
            <a:ext cx="81851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4400" y="28254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4131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556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17144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2857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015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158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316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37459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8618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39776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0919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2077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43220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443788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45521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46680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47823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489813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50124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51282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52425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53583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54726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558850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57028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58186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14400" y="593292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14400" y="60487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01438" y="2825496"/>
            <a:ext cx="2956560" cy="3337560"/>
          </a:xfrm>
          <a:custGeom>
            <a:avLst/>
            <a:gdLst/>
            <a:ahLst/>
            <a:cxnLst/>
            <a:rect l="l" t="t" r="r" b="b"/>
            <a:pathLst>
              <a:path w="2956559" h="3337560">
                <a:moveTo>
                  <a:pt x="0" y="3337562"/>
                </a:moveTo>
                <a:lnTo>
                  <a:pt x="2956558" y="3337562"/>
                </a:lnTo>
                <a:lnTo>
                  <a:pt x="2956558" y="0"/>
                </a:lnTo>
                <a:lnTo>
                  <a:pt x="0" y="0"/>
                </a:lnTo>
                <a:lnTo>
                  <a:pt x="0" y="333756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01440" y="1560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01440" y="1674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01440" y="1790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01440" y="1905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901440" y="2020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901440" y="2135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01440" y="2250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901440" y="2365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01440" y="2481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901440" y="2595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901440" y="2711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914400" y="155752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914400" y="616610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911351" y="1554478"/>
            <a:ext cx="0" cy="4615180"/>
          </a:xfrm>
          <a:custGeom>
            <a:avLst/>
            <a:gdLst/>
            <a:ahLst/>
            <a:cxnLst/>
            <a:rect l="l" t="t" r="r" b="b"/>
            <a:pathLst>
              <a:path w="0" h="4615180">
                <a:moveTo>
                  <a:pt x="0" y="0"/>
                </a:moveTo>
                <a:lnTo>
                  <a:pt x="0" y="461467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74008" y="1554478"/>
            <a:ext cx="0" cy="4615180"/>
          </a:xfrm>
          <a:custGeom>
            <a:avLst/>
            <a:gdLst/>
            <a:ahLst/>
            <a:cxnLst/>
            <a:rect l="l" t="t" r="r" b="b"/>
            <a:pathLst>
              <a:path w="0" h="4615180">
                <a:moveTo>
                  <a:pt x="0" y="0"/>
                </a:moveTo>
                <a:lnTo>
                  <a:pt x="0" y="461467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901440" y="155752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901440" y="616610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898392" y="1554478"/>
            <a:ext cx="0" cy="4615180"/>
          </a:xfrm>
          <a:custGeom>
            <a:avLst/>
            <a:gdLst/>
            <a:ahLst/>
            <a:cxnLst/>
            <a:rect l="l" t="t" r="r" b="b"/>
            <a:pathLst>
              <a:path w="0" h="4615180">
                <a:moveTo>
                  <a:pt x="0" y="0"/>
                </a:moveTo>
                <a:lnTo>
                  <a:pt x="0" y="461467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901687" y="2824623"/>
            <a:ext cx="5844540" cy="6054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film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[N_MOVIES]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marR="3812540">
              <a:lnSpc>
                <a:spcPct val="1887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4909185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mystr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00">
              <a:latin typeface="Times New Roman"/>
              <a:cs typeface="Times New Roman"/>
            </a:endParaRPr>
          </a:p>
          <a:p>
            <a:pPr marL="13462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(n=0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n&lt;N_MOVIES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n++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5904" marR="3812540">
              <a:lnSpc>
                <a:spcPct val="946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title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(cin,films[n].title)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year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(cin,mystr)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875"/>
              </a:lnSpc>
            </a:pPr>
            <a:r>
              <a:rPr dirty="0" sz="800" spc="-5">
                <a:latin typeface="Courier New"/>
                <a:cs typeface="Courier New"/>
              </a:rPr>
              <a:t>stringstream(mystr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films[n].year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4620" marR="2958465" indent="-63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"\nYo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u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hav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entere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thes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movies:\n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(n=0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n&lt;N_MOVIES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n++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 marR="4239260" indent="12128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(films[n])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printmovi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movie.title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(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movie.yea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")\n"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uc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300355" marR="4621530" indent="-121920">
              <a:lnSpc>
                <a:spcPct val="94400"/>
              </a:lnSpc>
              <a:spcBef>
                <a:spcPts val="209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78435" marR="456057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amovie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endParaRPr sz="800">
              <a:latin typeface="Verdana"/>
              <a:cs typeface="Verdana"/>
            </a:endParaRPr>
          </a:p>
          <a:p>
            <a:pPr marL="178435" indent="-166370">
              <a:lnSpc>
                <a:spcPct val="100000"/>
              </a:lnSpc>
              <a:spcBef>
                <a:spcPts val="70"/>
              </a:spcBef>
            </a:pPr>
            <a:r>
              <a:rPr dirty="0" sz="800" spc="-5">
                <a:latin typeface="Courier New"/>
                <a:cs typeface="Courier New"/>
              </a:rPr>
              <a:t>movies_t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595"/>
              </a:spcBef>
            </a:pPr>
            <a:r>
              <a:rPr dirty="0" sz="800" spc="-5">
                <a:latin typeface="Courier New"/>
                <a:cs typeface="Courier New"/>
              </a:rPr>
              <a:t>pmovi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&amp;amovie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</a:t>
            </a:r>
            <a:r>
              <a:rPr dirty="0" sz="800" spc="-15">
                <a:latin typeface="Courier New"/>
                <a:cs typeface="Courier New"/>
              </a:rPr>
              <a:t>v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888740" y="1559703"/>
            <a:ext cx="1549400" cy="702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Blad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Runne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198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 marR="37020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Matri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199</a:t>
            </a:r>
            <a:r>
              <a:rPr dirty="0" sz="800">
                <a:latin typeface="Courier New"/>
                <a:cs typeface="Courier New"/>
              </a:rPr>
              <a:t>9</a:t>
            </a:r>
            <a:endParaRPr sz="800">
              <a:latin typeface="Courier New"/>
              <a:cs typeface="Courier New"/>
            </a:endParaRPr>
          </a:p>
          <a:p>
            <a:pPr marL="12700" marR="6667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Tax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Drive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197</a:t>
            </a:r>
            <a:r>
              <a:rPr dirty="0" sz="800">
                <a:latin typeface="Courier New"/>
                <a:cs typeface="Courier New"/>
              </a:rPr>
              <a:t>6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88740" y="2364375"/>
            <a:ext cx="1854200" cy="4737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Yo</a:t>
            </a:r>
            <a:r>
              <a:rPr dirty="0" sz="800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hav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entere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thes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Blad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Runne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(1982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Matri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(1999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Tax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Drive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(1976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861048" y="1554478"/>
            <a:ext cx="0" cy="4615180"/>
          </a:xfrm>
          <a:custGeom>
            <a:avLst/>
            <a:gdLst/>
            <a:ahLst/>
            <a:cxnLst/>
            <a:rect l="l" t="t" r="r" b="b"/>
            <a:pathLst>
              <a:path w="0" h="4615180">
                <a:moveTo>
                  <a:pt x="0" y="0"/>
                </a:moveTo>
                <a:lnTo>
                  <a:pt x="0" y="461467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71374" y="6902197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3"/>
                </a:moveTo>
                <a:lnTo>
                  <a:pt x="1117089" y="9143"/>
                </a:lnTo>
                <a:lnTo>
                  <a:pt x="111708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071374" y="7717535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4"/>
                </a:moveTo>
                <a:lnTo>
                  <a:pt x="1117089" y="9144"/>
                </a:lnTo>
                <a:lnTo>
                  <a:pt x="111708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080517" y="6911340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4">
                <a:moveTo>
                  <a:pt x="0" y="115822"/>
                </a:moveTo>
                <a:lnTo>
                  <a:pt x="1098802" y="115822"/>
                </a:lnTo>
                <a:lnTo>
                  <a:pt x="109880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80517" y="7027164"/>
            <a:ext cx="1099185" cy="114300"/>
          </a:xfrm>
          <a:custGeom>
            <a:avLst/>
            <a:gdLst/>
            <a:ahLst/>
            <a:cxnLst/>
            <a:rect l="l" t="t" r="r" b="b"/>
            <a:pathLst>
              <a:path w="1099185" h="114300">
                <a:moveTo>
                  <a:pt x="0" y="114300"/>
                </a:moveTo>
                <a:lnTo>
                  <a:pt x="1098802" y="114300"/>
                </a:lnTo>
                <a:lnTo>
                  <a:pt x="109880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080517" y="7141464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4">
                <a:moveTo>
                  <a:pt x="0" y="115822"/>
                </a:moveTo>
                <a:lnTo>
                  <a:pt x="1098802" y="115822"/>
                </a:lnTo>
                <a:lnTo>
                  <a:pt x="109880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080517" y="7257288"/>
            <a:ext cx="1099185" cy="114300"/>
          </a:xfrm>
          <a:custGeom>
            <a:avLst/>
            <a:gdLst/>
            <a:ahLst/>
            <a:cxnLst/>
            <a:rect l="l" t="t" r="r" b="b"/>
            <a:pathLst>
              <a:path w="1099185" h="114300">
                <a:moveTo>
                  <a:pt x="0" y="114300"/>
                </a:moveTo>
                <a:lnTo>
                  <a:pt x="1098802" y="114300"/>
                </a:lnTo>
                <a:lnTo>
                  <a:pt x="109880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080517" y="7371589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4">
                <a:moveTo>
                  <a:pt x="0" y="115822"/>
                </a:moveTo>
                <a:lnTo>
                  <a:pt x="1098802" y="115822"/>
                </a:lnTo>
                <a:lnTo>
                  <a:pt x="109880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80517" y="7487411"/>
            <a:ext cx="1099185" cy="114300"/>
          </a:xfrm>
          <a:custGeom>
            <a:avLst/>
            <a:gdLst/>
            <a:ahLst/>
            <a:cxnLst/>
            <a:rect l="l" t="t" r="r" b="b"/>
            <a:pathLst>
              <a:path w="1099185" h="114300">
                <a:moveTo>
                  <a:pt x="0" y="114300"/>
                </a:moveTo>
                <a:lnTo>
                  <a:pt x="1098802" y="114300"/>
                </a:lnTo>
                <a:lnTo>
                  <a:pt x="109880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080517" y="7601708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4">
                <a:moveTo>
                  <a:pt x="0" y="115827"/>
                </a:moveTo>
                <a:lnTo>
                  <a:pt x="1098802" y="115827"/>
                </a:lnTo>
                <a:lnTo>
                  <a:pt x="109880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071374" y="6899147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071374" y="7729727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065277" y="7722108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065277" y="6906768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068325" y="6896098"/>
            <a:ext cx="0" cy="836930"/>
          </a:xfrm>
          <a:custGeom>
            <a:avLst/>
            <a:gdLst/>
            <a:ahLst/>
            <a:cxnLst/>
            <a:rect l="l" t="t" r="r" b="b"/>
            <a:pathLst>
              <a:path w="0" h="836929">
                <a:moveTo>
                  <a:pt x="0" y="0"/>
                </a:moveTo>
                <a:lnTo>
                  <a:pt x="0" y="83667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191512" y="6896098"/>
            <a:ext cx="0" cy="836930"/>
          </a:xfrm>
          <a:custGeom>
            <a:avLst/>
            <a:gdLst/>
            <a:ahLst/>
            <a:cxnLst/>
            <a:rect l="l" t="t" r="r" b="b"/>
            <a:pathLst>
              <a:path w="0" h="836929">
                <a:moveTo>
                  <a:pt x="0" y="0"/>
                </a:moveTo>
                <a:lnTo>
                  <a:pt x="0" y="83667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071374" y="8398761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6"/>
                </a:moveTo>
                <a:lnTo>
                  <a:pt x="1056129" y="9146"/>
                </a:lnTo>
                <a:lnTo>
                  <a:pt x="105612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071374" y="8522207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3"/>
                </a:moveTo>
                <a:lnTo>
                  <a:pt x="1056129" y="9143"/>
                </a:lnTo>
                <a:lnTo>
                  <a:pt x="105612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080517" y="8407907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071374" y="8395715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071374" y="8534399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065277" y="8526780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065277" y="8403336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068325" y="839266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130552" y="839266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15936"/>
            <a:ext cx="5678170" cy="260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12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-&gt;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8" y="5021580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30"/>
                </a:moveTo>
                <a:lnTo>
                  <a:pt x="1" y="0"/>
                </a:lnTo>
                <a:lnTo>
                  <a:pt x="0" y="11583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56971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6840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79984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19141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20299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01700" y="1568847"/>
            <a:ext cx="1549400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structure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&lt;string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30924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" y="21442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22600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3743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4902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60451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7203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8346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95046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30647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318058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32948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4107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5250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64083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7551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8709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9867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41010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421690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3312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4470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56133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46771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47914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49072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50215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901439" y="2144268"/>
            <a:ext cx="2956560" cy="2993390"/>
          </a:xfrm>
          <a:custGeom>
            <a:avLst/>
            <a:gdLst/>
            <a:ahLst/>
            <a:cxnLst/>
            <a:rect l="l" t="t" r="r" b="b"/>
            <a:pathLst>
              <a:path w="2956559" h="2993390">
                <a:moveTo>
                  <a:pt x="0" y="2993136"/>
                </a:moveTo>
                <a:lnTo>
                  <a:pt x="2956559" y="2993136"/>
                </a:lnTo>
                <a:lnTo>
                  <a:pt x="2956559" y="0"/>
                </a:lnTo>
                <a:lnTo>
                  <a:pt x="0" y="0"/>
                </a:lnTo>
                <a:lnTo>
                  <a:pt x="0" y="299313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901440" y="156971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901440" y="16840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179984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19141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901440" y="20299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156667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513892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1351" y="1563622"/>
            <a:ext cx="0" cy="3578860"/>
          </a:xfrm>
          <a:custGeom>
            <a:avLst/>
            <a:gdLst/>
            <a:ahLst/>
            <a:cxnLst/>
            <a:rect l="l" t="t" r="r" b="b"/>
            <a:pathLst>
              <a:path w="0" h="3578860">
                <a:moveTo>
                  <a:pt x="0" y="0"/>
                </a:moveTo>
                <a:lnTo>
                  <a:pt x="0" y="35783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874008" y="1563622"/>
            <a:ext cx="0" cy="3578860"/>
          </a:xfrm>
          <a:custGeom>
            <a:avLst/>
            <a:gdLst/>
            <a:ahLst/>
            <a:cxnLst/>
            <a:rect l="l" t="t" r="r" b="b"/>
            <a:pathLst>
              <a:path w="0" h="3578860">
                <a:moveTo>
                  <a:pt x="0" y="0"/>
                </a:moveTo>
                <a:lnTo>
                  <a:pt x="0" y="35783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01440" y="156667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01440" y="513892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98392" y="1563622"/>
            <a:ext cx="0" cy="3578860"/>
          </a:xfrm>
          <a:custGeom>
            <a:avLst/>
            <a:gdLst/>
            <a:ahLst/>
            <a:cxnLst/>
            <a:rect l="l" t="t" r="r" b="b"/>
            <a:pathLst>
              <a:path w="0" h="3578860">
                <a:moveTo>
                  <a:pt x="0" y="0"/>
                </a:moveTo>
                <a:lnTo>
                  <a:pt x="0" y="35783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861048" y="1563622"/>
            <a:ext cx="0" cy="3578860"/>
          </a:xfrm>
          <a:custGeom>
            <a:avLst/>
            <a:gdLst/>
            <a:ahLst/>
            <a:cxnLst/>
            <a:rect l="l" t="t" r="r" b="b"/>
            <a:pathLst>
              <a:path w="0" h="3578860">
                <a:moveTo>
                  <a:pt x="0" y="0"/>
                </a:moveTo>
                <a:lnTo>
                  <a:pt x="0" y="35783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901700" y="2259219"/>
            <a:ext cx="5942965" cy="3469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marR="4885690" indent="-121920">
              <a:lnSpc>
                <a:spcPct val="944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mystr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702810">
              <a:lnSpc>
                <a:spcPct val="94400"/>
              </a:lnSpc>
            </a:pP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amovie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&amp;amovie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032250">
              <a:lnSpc>
                <a:spcPct val="9460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title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(cin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pmovie-&gt;title)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year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(cin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mystr)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(stringstream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myst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pmovie-&gt;year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84937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"\nYo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u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hav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entered:\n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pmovie-&gt;title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indent="-635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(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pmovie-&gt;yea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")\n"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3462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4400"/>
              </a:lnSpc>
              <a:spcBef>
                <a:spcPts val="71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-&gt;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888740" y="1568847"/>
            <a:ext cx="264668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Invasio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bod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snatcher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197</a:t>
            </a:r>
            <a:r>
              <a:rPr dirty="0" sz="800">
                <a:latin typeface="Courier New"/>
                <a:cs typeface="Courier New"/>
              </a:rPr>
              <a:t>8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88740" y="1913271"/>
            <a:ext cx="2280920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Yo</a:t>
            </a:r>
            <a:r>
              <a:rPr dirty="0" sz="800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hav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entered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Invasio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bod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snatcher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(1978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68325" y="5920739"/>
            <a:ext cx="81851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pmovie-&gt;titl</a:t>
            </a:r>
            <a:r>
              <a:rPr dirty="0" sz="800"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071374" y="6586725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2"/>
                </a:moveTo>
                <a:lnTo>
                  <a:pt x="934209" y="9142"/>
                </a:lnTo>
                <a:lnTo>
                  <a:pt x="934209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71374" y="6711695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3"/>
                </a:moveTo>
                <a:lnTo>
                  <a:pt x="934209" y="9143"/>
                </a:lnTo>
                <a:lnTo>
                  <a:pt x="93420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80517" y="6595867"/>
            <a:ext cx="916305" cy="116205"/>
          </a:xfrm>
          <a:custGeom>
            <a:avLst/>
            <a:gdLst/>
            <a:ahLst/>
            <a:cxnLst/>
            <a:rect l="l" t="t" r="r" b="b"/>
            <a:pathLst>
              <a:path w="916305" h="116204">
                <a:moveTo>
                  <a:pt x="0" y="115827"/>
                </a:moveTo>
                <a:lnTo>
                  <a:pt x="915922" y="115827"/>
                </a:lnTo>
                <a:lnTo>
                  <a:pt x="91592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71374" y="6585203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71374" y="6723887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65277" y="6716268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65277" y="6592822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68325" y="658215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008632" y="658215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901687" y="6265532"/>
            <a:ext cx="5705475" cy="935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8435" indent="-16637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(*pmovie).titl</a:t>
            </a:r>
            <a:r>
              <a:rPr dirty="0" sz="800"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88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pmovie-&gt;t</a:t>
            </a:r>
            <a:r>
              <a:rPr dirty="0" sz="800" spc="-1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(*pmovie).titl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 u="sng">
                <a:latin typeface="Verdana"/>
                <a:cs typeface="Verdana"/>
              </a:rPr>
              <a:t>p</a:t>
            </a:r>
            <a:r>
              <a:rPr dirty="0" sz="800" spc="5" u="sng">
                <a:latin typeface="Verdana"/>
                <a:cs typeface="Verdana"/>
              </a:rPr>
              <a:t>o</a:t>
            </a:r>
            <a:r>
              <a:rPr dirty="0" sz="800" spc="-5" u="sng">
                <a:latin typeface="Verdana"/>
                <a:cs typeface="Verdana"/>
              </a:rPr>
              <a:t>i</a:t>
            </a:r>
            <a:r>
              <a:rPr dirty="0" sz="800" spc="-5" u="sng">
                <a:latin typeface="Verdana"/>
                <a:cs typeface="Verdana"/>
              </a:rPr>
              <a:t>n</a:t>
            </a:r>
            <a:r>
              <a:rPr dirty="0" sz="800" spc="-5" u="sng">
                <a:latin typeface="Verdana"/>
                <a:cs typeface="Verdana"/>
              </a:rPr>
              <a:t>t</a:t>
            </a:r>
            <a:r>
              <a:rPr dirty="0" sz="800" u="sng">
                <a:latin typeface="Verdana"/>
                <a:cs typeface="Verdana"/>
              </a:rPr>
              <a:t>e</a:t>
            </a:r>
            <a:r>
              <a:rPr dirty="0" sz="800" u="sng">
                <a:latin typeface="Verdana"/>
                <a:cs typeface="Verdana"/>
              </a:rPr>
              <a:t>d</a:t>
            </a:r>
            <a:r>
              <a:rPr dirty="0" sz="800" spc="-5" u="sng">
                <a:latin typeface="Verdana"/>
                <a:cs typeface="Verdana"/>
              </a:rPr>
              <a:t> </a:t>
            </a:r>
            <a:r>
              <a:rPr dirty="0" sz="800" spc="-10" u="sng">
                <a:latin typeface="Verdana"/>
                <a:cs typeface="Verdana"/>
              </a:rPr>
              <a:t>b</a:t>
            </a:r>
            <a:r>
              <a:rPr dirty="0" sz="800" u="sng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68325" y="7389875"/>
            <a:ext cx="81851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*pmovie.titl</a:t>
            </a:r>
            <a:r>
              <a:rPr dirty="0" sz="800"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071374" y="8057385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6"/>
                </a:moveTo>
                <a:lnTo>
                  <a:pt x="934209" y="9146"/>
                </a:lnTo>
                <a:lnTo>
                  <a:pt x="93420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71374" y="8180832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3"/>
                </a:moveTo>
                <a:lnTo>
                  <a:pt x="934209" y="9143"/>
                </a:lnTo>
                <a:lnTo>
                  <a:pt x="93420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80517" y="8066531"/>
            <a:ext cx="916305" cy="114300"/>
          </a:xfrm>
          <a:custGeom>
            <a:avLst/>
            <a:gdLst/>
            <a:ahLst/>
            <a:cxnLst/>
            <a:rect l="l" t="t" r="r" b="b"/>
            <a:pathLst>
              <a:path w="916305" h="114300">
                <a:moveTo>
                  <a:pt x="0" y="114300"/>
                </a:moveTo>
                <a:lnTo>
                  <a:pt x="915922" y="114300"/>
                </a:lnTo>
                <a:lnTo>
                  <a:pt x="9159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71374" y="8054339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71374" y="8193023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065277" y="8185401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65277" y="8061960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068325" y="8051290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008632" y="8051290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901700" y="7736192"/>
            <a:ext cx="5720715" cy="1056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ctr" marR="4439920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*(pmovie.title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81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pmovi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umm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1700" y="1905287"/>
            <a:ext cx="1812925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71374" y="2602992"/>
            <a:ext cx="1971039" cy="9525"/>
          </a:xfrm>
          <a:custGeom>
            <a:avLst/>
            <a:gdLst/>
            <a:ahLst/>
            <a:cxnLst/>
            <a:rect l="l" t="t" r="r" b="b"/>
            <a:pathLst>
              <a:path w="1971039" h="9525">
                <a:moveTo>
                  <a:pt x="0" y="9143"/>
                </a:moveTo>
                <a:lnTo>
                  <a:pt x="1970531" y="9143"/>
                </a:lnTo>
                <a:lnTo>
                  <a:pt x="197053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3992880"/>
            <a:ext cx="1971039" cy="9525"/>
          </a:xfrm>
          <a:custGeom>
            <a:avLst/>
            <a:gdLst/>
            <a:ahLst/>
            <a:cxnLst/>
            <a:rect l="l" t="t" r="r" b="b"/>
            <a:pathLst>
              <a:path w="1971039" h="9525">
                <a:moveTo>
                  <a:pt x="0" y="9146"/>
                </a:moveTo>
                <a:lnTo>
                  <a:pt x="1970531" y="9146"/>
                </a:lnTo>
                <a:lnTo>
                  <a:pt x="197053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2612135"/>
            <a:ext cx="1952625" cy="114300"/>
          </a:xfrm>
          <a:custGeom>
            <a:avLst/>
            <a:gdLst/>
            <a:ahLst/>
            <a:cxnLst/>
            <a:rect l="l" t="t" r="r" b="b"/>
            <a:pathLst>
              <a:path w="1952625" h="114300">
                <a:moveTo>
                  <a:pt x="0" y="114300"/>
                </a:moveTo>
                <a:lnTo>
                  <a:pt x="1952244" y="114300"/>
                </a:lnTo>
                <a:lnTo>
                  <a:pt x="19522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2726437"/>
            <a:ext cx="1952625" cy="116205"/>
          </a:xfrm>
          <a:custGeom>
            <a:avLst/>
            <a:gdLst/>
            <a:ahLst/>
            <a:cxnLst/>
            <a:rect l="l" t="t" r="r" b="b"/>
            <a:pathLst>
              <a:path w="1952625" h="116205">
                <a:moveTo>
                  <a:pt x="0" y="115822"/>
                </a:moveTo>
                <a:lnTo>
                  <a:pt x="1952244" y="115822"/>
                </a:lnTo>
                <a:lnTo>
                  <a:pt x="19522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2842259"/>
            <a:ext cx="1952625" cy="114300"/>
          </a:xfrm>
          <a:custGeom>
            <a:avLst/>
            <a:gdLst/>
            <a:ahLst/>
            <a:cxnLst/>
            <a:rect l="l" t="t" r="r" b="b"/>
            <a:pathLst>
              <a:path w="1952625" h="114300">
                <a:moveTo>
                  <a:pt x="0" y="114300"/>
                </a:moveTo>
                <a:lnTo>
                  <a:pt x="1952244" y="114300"/>
                </a:lnTo>
                <a:lnTo>
                  <a:pt x="19522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2956561"/>
            <a:ext cx="1952625" cy="116205"/>
          </a:xfrm>
          <a:custGeom>
            <a:avLst/>
            <a:gdLst/>
            <a:ahLst/>
            <a:cxnLst/>
            <a:rect l="l" t="t" r="r" b="b"/>
            <a:pathLst>
              <a:path w="1952625" h="116205">
                <a:moveTo>
                  <a:pt x="0" y="115822"/>
                </a:moveTo>
                <a:lnTo>
                  <a:pt x="1952244" y="115822"/>
                </a:lnTo>
                <a:lnTo>
                  <a:pt x="19522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80517" y="3072383"/>
            <a:ext cx="1952625" cy="114300"/>
          </a:xfrm>
          <a:custGeom>
            <a:avLst/>
            <a:gdLst/>
            <a:ahLst/>
            <a:cxnLst/>
            <a:rect l="l" t="t" r="r" b="b"/>
            <a:pathLst>
              <a:path w="1952625" h="114300">
                <a:moveTo>
                  <a:pt x="0" y="114300"/>
                </a:moveTo>
                <a:lnTo>
                  <a:pt x="1952244" y="114300"/>
                </a:lnTo>
                <a:lnTo>
                  <a:pt x="19522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80517" y="3186685"/>
            <a:ext cx="1952625" cy="116205"/>
          </a:xfrm>
          <a:custGeom>
            <a:avLst/>
            <a:gdLst/>
            <a:ahLst/>
            <a:cxnLst/>
            <a:rect l="l" t="t" r="r" b="b"/>
            <a:pathLst>
              <a:path w="1952625" h="116204">
                <a:moveTo>
                  <a:pt x="0" y="115822"/>
                </a:moveTo>
                <a:lnTo>
                  <a:pt x="1952244" y="115822"/>
                </a:lnTo>
                <a:lnTo>
                  <a:pt x="19522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80517" y="3302507"/>
            <a:ext cx="1952625" cy="114300"/>
          </a:xfrm>
          <a:custGeom>
            <a:avLst/>
            <a:gdLst/>
            <a:ahLst/>
            <a:cxnLst/>
            <a:rect l="l" t="t" r="r" b="b"/>
            <a:pathLst>
              <a:path w="1952625" h="114300">
                <a:moveTo>
                  <a:pt x="0" y="114300"/>
                </a:moveTo>
                <a:lnTo>
                  <a:pt x="1952244" y="114300"/>
                </a:lnTo>
                <a:lnTo>
                  <a:pt x="19522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80517" y="3416804"/>
            <a:ext cx="1952625" cy="116205"/>
          </a:xfrm>
          <a:custGeom>
            <a:avLst/>
            <a:gdLst/>
            <a:ahLst/>
            <a:cxnLst/>
            <a:rect l="l" t="t" r="r" b="b"/>
            <a:pathLst>
              <a:path w="1952625" h="116204">
                <a:moveTo>
                  <a:pt x="0" y="115827"/>
                </a:moveTo>
                <a:lnTo>
                  <a:pt x="1952244" y="115827"/>
                </a:lnTo>
                <a:lnTo>
                  <a:pt x="195224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3532632"/>
            <a:ext cx="1952625" cy="114300"/>
          </a:xfrm>
          <a:custGeom>
            <a:avLst/>
            <a:gdLst/>
            <a:ahLst/>
            <a:cxnLst/>
            <a:rect l="l" t="t" r="r" b="b"/>
            <a:pathLst>
              <a:path w="1952625" h="114300">
                <a:moveTo>
                  <a:pt x="0" y="114300"/>
                </a:moveTo>
                <a:lnTo>
                  <a:pt x="1952244" y="114300"/>
                </a:lnTo>
                <a:lnTo>
                  <a:pt x="19522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0517" y="3646933"/>
            <a:ext cx="1952625" cy="116205"/>
          </a:xfrm>
          <a:custGeom>
            <a:avLst/>
            <a:gdLst/>
            <a:ahLst/>
            <a:cxnLst/>
            <a:rect l="l" t="t" r="r" b="b"/>
            <a:pathLst>
              <a:path w="1952625" h="116204">
                <a:moveTo>
                  <a:pt x="0" y="115822"/>
                </a:moveTo>
                <a:lnTo>
                  <a:pt x="1952244" y="115822"/>
                </a:lnTo>
                <a:lnTo>
                  <a:pt x="19522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80517" y="3762757"/>
            <a:ext cx="1952625" cy="116205"/>
          </a:xfrm>
          <a:custGeom>
            <a:avLst/>
            <a:gdLst/>
            <a:ahLst/>
            <a:cxnLst/>
            <a:rect l="l" t="t" r="r" b="b"/>
            <a:pathLst>
              <a:path w="1952625" h="116204">
                <a:moveTo>
                  <a:pt x="0" y="115822"/>
                </a:moveTo>
                <a:lnTo>
                  <a:pt x="1952244" y="115822"/>
                </a:lnTo>
                <a:lnTo>
                  <a:pt x="19522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3878579"/>
            <a:ext cx="1952625" cy="114300"/>
          </a:xfrm>
          <a:custGeom>
            <a:avLst/>
            <a:gdLst/>
            <a:ahLst/>
            <a:cxnLst/>
            <a:rect l="l" t="t" r="r" b="b"/>
            <a:pathLst>
              <a:path w="1952625" h="114300">
                <a:moveTo>
                  <a:pt x="0" y="114300"/>
                </a:moveTo>
                <a:lnTo>
                  <a:pt x="1952244" y="114300"/>
                </a:lnTo>
                <a:lnTo>
                  <a:pt x="19522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1374" y="2599943"/>
            <a:ext cx="1971039" cy="0"/>
          </a:xfrm>
          <a:custGeom>
            <a:avLst/>
            <a:gdLst/>
            <a:ahLst/>
            <a:cxnLst/>
            <a:rect l="l" t="t" r="r" b="b"/>
            <a:pathLst>
              <a:path w="1971039" h="0">
                <a:moveTo>
                  <a:pt x="0" y="0"/>
                </a:moveTo>
                <a:lnTo>
                  <a:pt x="19705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1374" y="4005071"/>
            <a:ext cx="1971039" cy="0"/>
          </a:xfrm>
          <a:custGeom>
            <a:avLst/>
            <a:gdLst/>
            <a:ahLst/>
            <a:cxnLst/>
            <a:rect l="l" t="t" r="r" b="b"/>
            <a:pathLst>
              <a:path w="1971039" h="0">
                <a:moveTo>
                  <a:pt x="0" y="0"/>
                </a:moveTo>
                <a:lnTo>
                  <a:pt x="19705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65277" y="3997452"/>
            <a:ext cx="1983105" cy="0"/>
          </a:xfrm>
          <a:custGeom>
            <a:avLst/>
            <a:gdLst/>
            <a:ahLst/>
            <a:cxnLst/>
            <a:rect l="l" t="t" r="r" b="b"/>
            <a:pathLst>
              <a:path w="1983105" h="0">
                <a:moveTo>
                  <a:pt x="0" y="0"/>
                </a:moveTo>
                <a:lnTo>
                  <a:pt x="19827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5277" y="2607564"/>
            <a:ext cx="1983105" cy="0"/>
          </a:xfrm>
          <a:custGeom>
            <a:avLst/>
            <a:gdLst/>
            <a:ahLst/>
            <a:cxnLst/>
            <a:rect l="l" t="t" r="r" b="b"/>
            <a:pathLst>
              <a:path w="1983105" h="0">
                <a:moveTo>
                  <a:pt x="0" y="0"/>
                </a:moveTo>
                <a:lnTo>
                  <a:pt x="19827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8325" y="2596894"/>
            <a:ext cx="0" cy="1411605"/>
          </a:xfrm>
          <a:custGeom>
            <a:avLst/>
            <a:gdLst/>
            <a:ahLst/>
            <a:cxnLst/>
            <a:rect l="l" t="t" r="r" b="b"/>
            <a:pathLst>
              <a:path w="0" h="1411604">
                <a:moveTo>
                  <a:pt x="0" y="0"/>
                </a:moveTo>
                <a:lnTo>
                  <a:pt x="0" y="141122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44952" y="2596894"/>
            <a:ext cx="0" cy="1411605"/>
          </a:xfrm>
          <a:custGeom>
            <a:avLst/>
            <a:gdLst/>
            <a:ahLst/>
            <a:cxnLst/>
            <a:rect l="l" t="t" r="r" b="b"/>
            <a:pathLst>
              <a:path w="0" h="1411604">
                <a:moveTo>
                  <a:pt x="0" y="0"/>
                </a:moveTo>
                <a:lnTo>
                  <a:pt x="0" y="141122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1374" y="4532374"/>
            <a:ext cx="1788160" cy="9525"/>
          </a:xfrm>
          <a:custGeom>
            <a:avLst/>
            <a:gdLst/>
            <a:ahLst/>
            <a:cxnLst/>
            <a:rect l="l" t="t" r="r" b="b"/>
            <a:pathLst>
              <a:path w="1788160" h="9525">
                <a:moveTo>
                  <a:pt x="0" y="9146"/>
                </a:moveTo>
                <a:lnTo>
                  <a:pt x="1787651" y="9146"/>
                </a:lnTo>
                <a:lnTo>
                  <a:pt x="178765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71374" y="5001767"/>
            <a:ext cx="1788160" cy="9525"/>
          </a:xfrm>
          <a:custGeom>
            <a:avLst/>
            <a:gdLst/>
            <a:ahLst/>
            <a:cxnLst/>
            <a:rect l="l" t="t" r="r" b="b"/>
            <a:pathLst>
              <a:path w="1788160" h="9525">
                <a:moveTo>
                  <a:pt x="0" y="9144"/>
                </a:moveTo>
                <a:lnTo>
                  <a:pt x="1787651" y="9144"/>
                </a:lnTo>
                <a:lnTo>
                  <a:pt x="17876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80517" y="4541521"/>
            <a:ext cx="1769745" cy="116205"/>
          </a:xfrm>
          <a:custGeom>
            <a:avLst/>
            <a:gdLst/>
            <a:ahLst/>
            <a:cxnLst/>
            <a:rect l="l" t="t" r="r" b="b"/>
            <a:pathLst>
              <a:path w="1769745" h="116204">
                <a:moveTo>
                  <a:pt x="0" y="115822"/>
                </a:moveTo>
                <a:lnTo>
                  <a:pt x="1769364" y="115822"/>
                </a:lnTo>
                <a:lnTo>
                  <a:pt x="17693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80517" y="4657344"/>
            <a:ext cx="1769745" cy="114300"/>
          </a:xfrm>
          <a:custGeom>
            <a:avLst/>
            <a:gdLst/>
            <a:ahLst/>
            <a:cxnLst/>
            <a:rect l="l" t="t" r="r" b="b"/>
            <a:pathLst>
              <a:path w="1769745" h="114300">
                <a:moveTo>
                  <a:pt x="0" y="114300"/>
                </a:moveTo>
                <a:lnTo>
                  <a:pt x="1769364" y="114300"/>
                </a:lnTo>
                <a:lnTo>
                  <a:pt x="1769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80517" y="4771645"/>
            <a:ext cx="1769745" cy="116205"/>
          </a:xfrm>
          <a:custGeom>
            <a:avLst/>
            <a:gdLst/>
            <a:ahLst/>
            <a:cxnLst/>
            <a:rect l="l" t="t" r="r" b="b"/>
            <a:pathLst>
              <a:path w="1769745" h="116204">
                <a:moveTo>
                  <a:pt x="0" y="115822"/>
                </a:moveTo>
                <a:lnTo>
                  <a:pt x="1769364" y="115822"/>
                </a:lnTo>
                <a:lnTo>
                  <a:pt x="17693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80517" y="4887467"/>
            <a:ext cx="1769745" cy="114300"/>
          </a:xfrm>
          <a:custGeom>
            <a:avLst/>
            <a:gdLst/>
            <a:ahLst/>
            <a:cxnLst/>
            <a:rect l="l" t="t" r="r" b="b"/>
            <a:pathLst>
              <a:path w="1769745" h="114300">
                <a:moveTo>
                  <a:pt x="0" y="114300"/>
                </a:moveTo>
                <a:lnTo>
                  <a:pt x="1769364" y="114300"/>
                </a:lnTo>
                <a:lnTo>
                  <a:pt x="1769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71374" y="4529327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60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71374" y="5013961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60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65277" y="5006337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 h="0">
                <a:moveTo>
                  <a:pt x="0" y="0"/>
                </a:moveTo>
                <a:lnTo>
                  <a:pt x="179984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65277" y="4536948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 h="0">
                <a:moveTo>
                  <a:pt x="0" y="0"/>
                </a:moveTo>
                <a:lnTo>
                  <a:pt x="17998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68325" y="4526278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62072" y="4526278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901700" y="2280272"/>
            <a:ext cx="5599430" cy="3067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8435" indent="-16637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300355" marR="4376420" indent="-121920">
              <a:lnSpc>
                <a:spcPct val="94400"/>
              </a:lnSpc>
              <a:spcBef>
                <a:spcPts val="70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title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year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750">
              <a:latin typeface="Times New Roman"/>
              <a:cs typeface="Times New Roman"/>
            </a:endParaRPr>
          </a:p>
          <a:p>
            <a:pPr marL="300355" marR="4315460" indent="-121920">
              <a:lnSpc>
                <a:spcPct val="944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friends_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email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80"/>
              </a:lnSpc>
            </a:pPr>
            <a:r>
              <a:rPr dirty="0" sz="800" spc="-5">
                <a:latin typeface="Courier New"/>
                <a:cs typeface="Courier New"/>
              </a:rPr>
              <a:t>movies_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favorite_movie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charlie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maria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75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friends_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pfriend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&amp;charlie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 marR="3644900">
              <a:lnSpc>
                <a:spcPct val="94600"/>
              </a:lnSpc>
              <a:spcBef>
                <a:spcPts val="690"/>
              </a:spcBef>
            </a:pPr>
            <a:r>
              <a:rPr dirty="0" sz="800" spc="-5">
                <a:latin typeface="Courier New"/>
                <a:cs typeface="Courier New"/>
              </a:rPr>
              <a:t>charlie.nam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maria.favorite_movie.titl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charlie.favorite_movie.yea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pfriends-&gt;favorite_movie.yea</a:t>
            </a:r>
            <a:r>
              <a:rPr dirty="0" sz="800"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02205" y="1109475"/>
          <a:ext cx="3291840" cy="601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130"/>
                <a:gridCol w="2017773"/>
                <a:gridCol w="621794"/>
              </a:tblGrid>
              <a:tr h="144778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re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490220">
                        <a:lnSpc>
                          <a:spcPct val="100000"/>
                        </a:lnSpc>
                      </a:pPr>
                      <a:r>
                        <a:rPr dirty="0" sz="800" spc="5" b="1">
                          <a:latin typeface="Verdana"/>
                          <a:cs typeface="Verdana"/>
                        </a:rPr>
                        <a:t>W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2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q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t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153923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828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)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52477"/>
            <a:ext cx="3004185" cy="775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Verdana"/>
                <a:cs typeface="Verdana"/>
              </a:rPr>
              <a:t>O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spc="-10" b="1">
                <a:latin typeface="Verdana"/>
                <a:cs typeface="Verdana"/>
              </a:rPr>
              <a:t>h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5" b="1">
                <a:latin typeface="Verdana"/>
                <a:cs typeface="Verdana"/>
              </a:rPr>
              <a:t>r</a:t>
            </a:r>
            <a:r>
              <a:rPr dirty="0" sz="2400" spc="-10" b="1">
                <a:latin typeface="Verdana"/>
                <a:cs typeface="Verdana"/>
              </a:rPr>
              <a:t> </a:t>
            </a:r>
            <a:r>
              <a:rPr dirty="0" sz="2400" spc="-5" b="1">
                <a:latin typeface="Verdana"/>
                <a:cs typeface="Verdana"/>
              </a:rPr>
              <a:t>D</a:t>
            </a:r>
            <a:r>
              <a:rPr dirty="0" sz="2400" spc="10" b="1">
                <a:latin typeface="Verdana"/>
                <a:cs typeface="Verdana"/>
              </a:rPr>
              <a:t>a</a:t>
            </a:r>
            <a:r>
              <a:rPr dirty="0" sz="2400" spc="-5" b="1">
                <a:latin typeface="Verdana"/>
                <a:cs typeface="Verdana"/>
              </a:rPr>
              <a:t>ta</a:t>
            </a:r>
            <a:r>
              <a:rPr dirty="0" sz="2400" b="1">
                <a:latin typeface="Verdana"/>
                <a:cs typeface="Verdana"/>
              </a:rPr>
              <a:t> </a:t>
            </a:r>
            <a:r>
              <a:rPr dirty="0" sz="2400" spc="-5" b="1">
                <a:latin typeface="Verdana"/>
                <a:cs typeface="Verdana"/>
              </a:rPr>
              <a:t>Typ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5" b="1"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1350" b="1">
                <a:latin typeface="Verdana"/>
                <a:cs typeface="Verdana"/>
              </a:rPr>
              <a:t>De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(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f)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374" y="3285742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1"/>
                </a:moveTo>
                <a:lnTo>
                  <a:pt x="1604771" y="9141"/>
                </a:lnTo>
                <a:lnTo>
                  <a:pt x="160477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3755136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4"/>
                </a:moveTo>
                <a:lnTo>
                  <a:pt x="1604771" y="9144"/>
                </a:lnTo>
                <a:lnTo>
                  <a:pt x="16047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3294884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4">
                <a:moveTo>
                  <a:pt x="0" y="115827"/>
                </a:moveTo>
                <a:lnTo>
                  <a:pt x="1586484" y="115827"/>
                </a:lnTo>
                <a:lnTo>
                  <a:pt x="158648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3410711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3525013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4">
                <a:moveTo>
                  <a:pt x="0" y="115822"/>
                </a:moveTo>
                <a:lnTo>
                  <a:pt x="1586484" y="115822"/>
                </a:lnTo>
                <a:lnTo>
                  <a:pt x="15864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3640835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1374" y="3282695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1374" y="3767327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5277" y="3759708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5277" y="3290316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68325" y="3279646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79192" y="3279646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1374" y="4437886"/>
            <a:ext cx="1788160" cy="9525"/>
          </a:xfrm>
          <a:custGeom>
            <a:avLst/>
            <a:gdLst/>
            <a:ahLst/>
            <a:cxnLst/>
            <a:rect l="l" t="t" r="r" b="b"/>
            <a:pathLst>
              <a:path w="1788160" h="9525">
                <a:moveTo>
                  <a:pt x="0" y="9145"/>
                </a:moveTo>
                <a:lnTo>
                  <a:pt x="1787651" y="9145"/>
                </a:lnTo>
                <a:lnTo>
                  <a:pt x="178765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4907280"/>
            <a:ext cx="1788160" cy="9525"/>
          </a:xfrm>
          <a:custGeom>
            <a:avLst/>
            <a:gdLst/>
            <a:ahLst/>
            <a:cxnLst/>
            <a:rect l="l" t="t" r="r" b="b"/>
            <a:pathLst>
              <a:path w="1788160" h="9525">
                <a:moveTo>
                  <a:pt x="0" y="9144"/>
                </a:moveTo>
                <a:lnTo>
                  <a:pt x="1787651" y="9144"/>
                </a:lnTo>
                <a:lnTo>
                  <a:pt x="17876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4447032"/>
            <a:ext cx="1769745" cy="114300"/>
          </a:xfrm>
          <a:custGeom>
            <a:avLst/>
            <a:gdLst/>
            <a:ahLst/>
            <a:cxnLst/>
            <a:rect l="l" t="t" r="r" b="b"/>
            <a:pathLst>
              <a:path w="1769745" h="114300">
                <a:moveTo>
                  <a:pt x="0" y="114300"/>
                </a:moveTo>
                <a:lnTo>
                  <a:pt x="1769364" y="114300"/>
                </a:lnTo>
                <a:lnTo>
                  <a:pt x="1769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517" y="4561333"/>
            <a:ext cx="1769745" cy="116205"/>
          </a:xfrm>
          <a:custGeom>
            <a:avLst/>
            <a:gdLst/>
            <a:ahLst/>
            <a:cxnLst/>
            <a:rect l="l" t="t" r="r" b="b"/>
            <a:pathLst>
              <a:path w="1769745" h="116204">
                <a:moveTo>
                  <a:pt x="0" y="115822"/>
                </a:moveTo>
                <a:lnTo>
                  <a:pt x="1769364" y="115822"/>
                </a:lnTo>
                <a:lnTo>
                  <a:pt x="17693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0517" y="4677155"/>
            <a:ext cx="1769745" cy="114300"/>
          </a:xfrm>
          <a:custGeom>
            <a:avLst/>
            <a:gdLst/>
            <a:ahLst/>
            <a:cxnLst/>
            <a:rect l="l" t="t" r="r" b="b"/>
            <a:pathLst>
              <a:path w="1769745" h="114300">
                <a:moveTo>
                  <a:pt x="0" y="114300"/>
                </a:moveTo>
                <a:lnTo>
                  <a:pt x="1769364" y="114300"/>
                </a:lnTo>
                <a:lnTo>
                  <a:pt x="1769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80517" y="4791457"/>
            <a:ext cx="1769745" cy="116205"/>
          </a:xfrm>
          <a:custGeom>
            <a:avLst/>
            <a:gdLst/>
            <a:ahLst/>
            <a:cxnLst/>
            <a:rect l="l" t="t" r="r" b="b"/>
            <a:pathLst>
              <a:path w="1769745" h="116204">
                <a:moveTo>
                  <a:pt x="0" y="115822"/>
                </a:moveTo>
                <a:lnTo>
                  <a:pt x="1769364" y="115822"/>
                </a:lnTo>
                <a:lnTo>
                  <a:pt x="17693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71374" y="4434841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60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71374" y="4919471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60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65277" y="4911852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 h="0">
                <a:moveTo>
                  <a:pt x="0" y="0"/>
                </a:moveTo>
                <a:lnTo>
                  <a:pt x="17998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65277" y="4442457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 h="0">
                <a:moveTo>
                  <a:pt x="0" y="0"/>
                </a:moveTo>
                <a:lnTo>
                  <a:pt x="179984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68325" y="4431795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4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62072" y="4431795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4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901687" y="2106536"/>
            <a:ext cx="5869305" cy="6134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C++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typedef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typede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existing_typ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new_type_nam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6300"/>
              </a:lnSpc>
              <a:spcBef>
                <a:spcPts val="520"/>
              </a:spcBef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existing_typ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new_type_nam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typede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 marR="4097020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typede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unsigne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WORD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typede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pChar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typede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fiel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[50]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WORD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pCh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fiel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unsign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char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endParaRPr sz="800">
              <a:latin typeface="Verdana"/>
              <a:cs typeface="Verdana"/>
            </a:endParaRPr>
          </a:p>
          <a:p>
            <a:pPr marL="178435" indent="-166370">
              <a:lnSpc>
                <a:spcPct val="100000"/>
              </a:lnSpc>
              <a:spcBef>
                <a:spcPts val="80"/>
              </a:spcBef>
            </a:pPr>
            <a:r>
              <a:rPr dirty="0" sz="800" spc="-5">
                <a:latin typeface="Courier New"/>
                <a:cs typeface="Courier New"/>
              </a:rPr>
              <a:t>char[50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 marR="3914140">
              <a:lnSpc>
                <a:spcPts val="900"/>
              </a:lnSpc>
              <a:spcBef>
                <a:spcPts val="675"/>
              </a:spcBef>
            </a:pP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w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 marR="501142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pCha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ptc2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fiel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name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typede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800" spc="-5">
                <a:latin typeface="Courier New"/>
                <a:cs typeface="Courier New"/>
              </a:rPr>
              <a:t>mywor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WOR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unsigne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nt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41910">
              <a:lnSpc>
                <a:spcPct val="103800"/>
              </a:lnSpc>
            </a:pPr>
            <a:r>
              <a:rPr dirty="0" sz="800" spc="-5">
                <a:latin typeface="Courier New"/>
                <a:cs typeface="Courier New"/>
              </a:rPr>
              <a:t>typede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1115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700">
              <a:latin typeface="Times New Roman"/>
              <a:cs typeface="Times New Roman"/>
            </a:endParaRPr>
          </a:p>
          <a:p>
            <a:pPr marL="134620" marR="4141470" indent="-121920">
              <a:lnSpc>
                <a:spcPct val="94200"/>
              </a:lnSpc>
            </a:pPr>
            <a:r>
              <a:rPr dirty="0" sz="800" spc="-5">
                <a:latin typeface="Courier New"/>
                <a:cs typeface="Courier New"/>
              </a:rPr>
              <a:t>unio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union_nam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member_type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member_name1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member_type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member_name2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member_type</a:t>
            </a:r>
            <a:r>
              <a:rPr dirty="0" sz="800">
                <a:latin typeface="Courier New"/>
                <a:cs typeface="Courier New"/>
              </a:rPr>
              <a:t>3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member_name3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object_names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73990">
              <a:lnSpc>
                <a:spcPct val="107500"/>
              </a:lnSpc>
              <a:spcBef>
                <a:spcPts val="484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unio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135378"/>
            <a:ext cx="1544320" cy="9525"/>
          </a:xfrm>
          <a:custGeom>
            <a:avLst/>
            <a:gdLst/>
            <a:ahLst/>
            <a:cxnLst/>
            <a:rect l="l" t="t" r="r" b="b"/>
            <a:pathLst>
              <a:path w="1544320" h="9525">
                <a:moveTo>
                  <a:pt x="0" y="9146"/>
                </a:moveTo>
                <a:lnTo>
                  <a:pt x="1543811" y="9146"/>
                </a:lnTo>
                <a:lnTo>
                  <a:pt x="154381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1604772"/>
            <a:ext cx="1544320" cy="9525"/>
          </a:xfrm>
          <a:custGeom>
            <a:avLst/>
            <a:gdLst/>
            <a:ahLst/>
            <a:cxnLst/>
            <a:rect l="l" t="t" r="r" b="b"/>
            <a:pathLst>
              <a:path w="1544320" h="9525">
                <a:moveTo>
                  <a:pt x="0" y="9145"/>
                </a:moveTo>
                <a:lnTo>
                  <a:pt x="1543811" y="9145"/>
                </a:lnTo>
                <a:lnTo>
                  <a:pt x="154381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144525"/>
            <a:ext cx="1525905" cy="116205"/>
          </a:xfrm>
          <a:custGeom>
            <a:avLst/>
            <a:gdLst/>
            <a:ahLst/>
            <a:cxnLst/>
            <a:rect l="l" t="t" r="r" b="b"/>
            <a:pathLst>
              <a:path w="1525905" h="116205">
                <a:moveTo>
                  <a:pt x="0" y="115822"/>
                </a:moveTo>
                <a:lnTo>
                  <a:pt x="1525524" y="115822"/>
                </a:lnTo>
                <a:lnTo>
                  <a:pt x="15255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1260347"/>
            <a:ext cx="1525905" cy="114300"/>
          </a:xfrm>
          <a:custGeom>
            <a:avLst/>
            <a:gdLst/>
            <a:ahLst/>
            <a:cxnLst/>
            <a:rect l="l" t="t" r="r" b="b"/>
            <a:pathLst>
              <a:path w="1525905" h="114300">
                <a:moveTo>
                  <a:pt x="0" y="114300"/>
                </a:moveTo>
                <a:lnTo>
                  <a:pt x="1525524" y="114300"/>
                </a:lnTo>
                <a:lnTo>
                  <a:pt x="1525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1374644"/>
            <a:ext cx="1525905" cy="116205"/>
          </a:xfrm>
          <a:custGeom>
            <a:avLst/>
            <a:gdLst/>
            <a:ahLst/>
            <a:cxnLst/>
            <a:rect l="l" t="t" r="r" b="b"/>
            <a:pathLst>
              <a:path w="1525905" h="116205">
                <a:moveTo>
                  <a:pt x="0" y="115827"/>
                </a:moveTo>
                <a:lnTo>
                  <a:pt x="1525524" y="115827"/>
                </a:lnTo>
                <a:lnTo>
                  <a:pt x="152552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1490471"/>
            <a:ext cx="1525905" cy="114300"/>
          </a:xfrm>
          <a:custGeom>
            <a:avLst/>
            <a:gdLst/>
            <a:ahLst/>
            <a:cxnLst/>
            <a:rect l="l" t="t" r="r" b="b"/>
            <a:pathLst>
              <a:path w="1525905" h="114300">
                <a:moveTo>
                  <a:pt x="0" y="114300"/>
                </a:moveTo>
                <a:lnTo>
                  <a:pt x="1525524" y="114300"/>
                </a:lnTo>
                <a:lnTo>
                  <a:pt x="1525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1374" y="1132331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3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1374" y="1616963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3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5277" y="1609344"/>
            <a:ext cx="1556385" cy="0"/>
          </a:xfrm>
          <a:custGeom>
            <a:avLst/>
            <a:gdLst/>
            <a:ahLst/>
            <a:cxnLst/>
            <a:rect l="l" t="t" r="r" b="b"/>
            <a:pathLst>
              <a:path w="1556385" h="0">
                <a:moveTo>
                  <a:pt x="0" y="0"/>
                </a:moveTo>
                <a:lnTo>
                  <a:pt x="1556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5277" y="1139952"/>
            <a:ext cx="1556385" cy="0"/>
          </a:xfrm>
          <a:custGeom>
            <a:avLst/>
            <a:gdLst/>
            <a:ahLst/>
            <a:cxnLst/>
            <a:rect l="l" t="t" r="r" b="b"/>
            <a:pathLst>
              <a:path w="1556385" h="0">
                <a:moveTo>
                  <a:pt x="0" y="0"/>
                </a:moveTo>
                <a:lnTo>
                  <a:pt x="1556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8325" y="1129282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5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18232" y="1129282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5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1374" y="2729484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0"/>
                </a:moveTo>
                <a:lnTo>
                  <a:pt x="1604771" y="9140"/>
                </a:lnTo>
                <a:lnTo>
                  <a:pt x="1604771" y="0"/>
                </a:lnTo>
                <a:lnTo>
                  <a:pt x="0" y="0"/>
                </a:lnTo>
                <a:lnTo>
                  <a:pt x="0" y="914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1374" y="3429000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5"/>
                </a:moveTo>
                <a:lnTo>
                  <a:pt x="1604771" y="9145"/>
                </a:lnTo>
                <a:lnTo>
                  <a:pt x="160477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80517" y="2738624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5">
                <a:moveTo>
                  <a:pt x="0" y="115827"/>
                </a:moveTo>
                <a:lnTo>
                  <a:pt x="1586484" y="115827"/>
                </a:lnTo>
                <a:lnTo>
                  <a:pt x="158648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2854451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517" y="2968753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5">
                <a:moveTo>
                  <a:pt x="0" y="115822"/>
                </a:moveTo>
                <a:lnTo>
                  <a:pt x="1586484" y="115822"/>
                </a:lnTo>
                <a:lnTo>
                  <a:pt x="15864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0517" y="3084575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80517" y="3198877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4">
                <a:moveTo>
                  <a:pt x="0" y="115822"/>
                </a:moveTo>
                <a:lnTo>
                  <a:pt x="1586484" y="115822"/>
                </a:lnTo>
                <a:lnTo>
                  <a:pt x="15864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80517" y="3314700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71374" y="2726435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1374" y="3441191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65277" y="3433572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65277" y="2734056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68325" y="2723386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60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79192" y="2723386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60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901687" y="1136903"/>
            <a:ext cx="5928995" cy="4690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8435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 marR="4461510" indent="12128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100"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100"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174625">
              <a:lnSpc>
                <a:spcPct val="108800"/>
              </a:lnSpc>
            </a:pP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 spc="-1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no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13360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els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58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 marR="4156710" indent="12128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positive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 marR="4156710" indent="12128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negative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0"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2499"/>
              </a:lnSpc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1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(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)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15" b="1" i="1">
                <a:latin typeface="Verdana"/>
                <a:cs typeface="Verdana"/>
              </a:rPr>
              <a:t>w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spc="-5" b="1" i="1">
                <a:latin typeface="Verdana"/>
                <a:cs typeface="Verdana"/>
              </a:rPr>
              <a:t>il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b="1" i="1">
                <a:latin typeface="Verdana"/>
                <a:cs typeface="Verdana"/>
              </a:rPr>
              <a:t>o</a:t>
            </a:r>
            <a:r>
              <a:rPr dirty="0" sz="1100" b="1" i="1">
                <a:latin typeface="Verdana"/>
                <a:cs typeface="Verdana"/>
              </a:rPr>
              <a:t>op</a:t>
            </a:r>
            <a:endParaRPr sz="1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 spc="-5">
                <a:latin typeface="Courier New"/>
                <a:cs typeface="Courier New"/>
              </a:rPr>
              <a:t>whil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(expression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061085">
              <a:lnSpc>
                <a:spcPct val="100000"/>
              </a:lnSpc>
              <a:spcBef>
                <a:spcPts val="565"/>
              </a:spcBef>
            </a:pP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14399" y="809396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1"/>
                </a:moveTo>
                <a:lnTo>
                  <a:pt x="0" y="0"/>
                </a:lnTo>
                <a:lnTo>
                  <a:pt x="0" y="11430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60213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901700" y="6020451"/>
            <a:ext cx="191516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custo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m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countdow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whil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14400" y="61371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62514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63672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648156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65973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67116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682751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69418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705764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71719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7287769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740359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751788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763371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14400" y="77480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14400" y="786384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14400" y="7978140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14400" y="80939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01439" y="6251448"/>
            <a:ext cx="2956560" cy="1957070"/>
          </a:xfrm>
          <a:custGeom>
            <a:avLst/>
            <a:gdLst/>
            <a:ahLst/>
            <a:cxnLst/>
            <a:rect l="l" t="t" r="r" b="b"/>
            <a:pathLst>
              <a:path w="2956559" h="1957070">
                <a:moveTo>
                  <a:pt x="0" y="1956816"/>
                </a:moveTo>
                <a:lnTo>
                  <a:pt x="2956559" y="1956816"/>
                </a:lnTo>
                <a:lnTo>
                  <a:pt x="2956559" y="0"/>
                </a:lnTo>
                <a:lnTo>
                  <a:pt x="0" y="0"/>
                </a:lnTo>
                <a:lnTo>
                  <a:pt x="0" y="195681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01440" y="60213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01440" y="61371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914400" y="601979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14400" y="82113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11351" y="6016750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4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874008" y="6016750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4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01440" y="601979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901440" y="82113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898392" y="6016750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4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861048" y="6016750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4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901687" y="6250575"/>
            <a:ext cx="5920105" cy="299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679950">
              <a:lnSpc>
                <a:spcPts val="910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00">
              <a:latin typeface="Times New Roman"/>
              <a:cs typeface="Times New Roman"/>
            </a:endParaRPr>
          </a:p>
          <a:p>
            <a:pPr algn="just"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algn="just"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339979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startin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numbe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&gt;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00">
              <a:latin typeface="Times New Roman"/>
              <a:cs typeface="Times New Roman"/>
            </a:endParaRPr>
          </a:p>
          <a:p>
            <a:pPr marL="13462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whil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(n&gt;0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ctr" marR="515493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--n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4620" marR="4679950" indent="-63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"FIRE!\n"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just"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8800"/>
              </a:lnSpc>
              <a:spcBef>
                <a:spcPts val="675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whil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n&gt;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n&gt;0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32385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66" name="object 66"/>
          <p:cNvSpPr txBox="1"/>
          <p:nvPr/>
        </p:nvSpPr>
        <p:spPr>
          <a:xfrm>
            <a:off x="3888740" y="6020451"/>
            <a:ext cx="1793239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startin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8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6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FIRE</a:t>
            </a:r>
            <a:r>
              <a:rPr dirty="0" sz="800"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135380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5"/>
                </a:moveTo>
                <a:lnTo>
                  <a:pt x="1056129" y="9145"/>
                </a:lnTo>
                <a:lnTo>
                  <a:pt x="1056129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1720596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5"/>
                </a:moveTo>
                <a:lnTo>
                  <a:pt x="1056129" y="9145"/>
                </a:lnTo>
                <a:lnTo>
                  <a:pt x="1056129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144525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5">
                <a:moveTo>
                  <a:pt x="0" y="115822"/>
                </a:moveTo>
                <a:lnTo>
                  <a:pt x="1037842" y="115822"/>
                </a:lnTo>
                <a:lnTo>
                  <a:pt x="10378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23544" y="5916167"/>
            <a:ext cx="228599" cy="109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1260347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1374644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5">
                <a:moveTo>
                  <a:pt x="0" y="115827"/>
                </a:moveTo>
                <a:lnTo>
                  <a:pt x="1037842" y="115827"/>
                </a:lnTo>
                <a:lnTo>
                  <a:pt x="103784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1490471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1604773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5">
                <a:moveTo>
                  <a:pt x="0" y="115822"/>
                </a:moveTo>
                <a:lnTo>
                  <a:pt x="1037842" y="115822"/>
                </a:lnTo>
                <a:lnTo>
                  <a:pt x="10378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71016" y="6263640"/>
            <a:ext cx="3118104" cy="118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1374" y="1132331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1732787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65277" y="1725168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65277" y="1139952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68325" y="1129282"/>
            <a:ext cx="0" cy="607060"/>
          </a:xfrm>
          <a:custGeom>
            <a:avLst/>
            <a:gdLst/>
            <a:ahLst/>
            <a:cxnLst/>
            <a:rect l="l" t="t" r="r" b="b"/>
            <a:pathLst>
              <a:path w="0" h="607060">
                <a:moveTo>
                  <a:pt x="0" y="0"/>
                </a:moveTo>
                <a:lnTo>
                  <a:pt x="0" y="6065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30552" y="1129282"/>
            <a:ext cx="0" cy="607060"/>
          </a:xfrm>
          <a:custGeom>
            <a:avLst/>
            <a:gdLst/>
            <a:ahLst/>
            <a:cxnLst/>
            <a:rect l="l" t="t" r="r" b="b"/>
            <a:pathLst>
              <a:path w="0" h="607060">
                <a:moveTo>
                  <a:pt x="0" y="0"/>
                </a:moveTo>
                <a:lnTo>
                  <a:pt x="0" y="6065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01700" y="1136903"/>
            <a:ext cx="1244600" cy="929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0355" marR="20955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unio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mytypes_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indent="287655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mytypes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71016" y="6519671"/>
            <a:ext cx="3118104" cy="118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01700" y="2831960"/>
            <a:ext cx="5854065" cy="800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0965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05"/>
              </a:spcBef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71016" y="6766559"/>
            <a:ext cx="3118104" cy="137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68325" y="3822192"/>
            <a:ext cx="818515" cy="944880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0810" marR="2540" indent="-121920">
              <a:lnSpc>
                <a:spcPct val="944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unio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mix_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lon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2729" marR="2540">
              <a:lnSpc>
                <a:spcPts val="900"/>
              </a:lnSpc>
              <a:spcBef>
                <a:spcPts val="3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shor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hi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shor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lo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0810" marR="63500" indent="121285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c[4]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889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mix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1687" y="4974704"/>
            <a:ext cx="5932170" cy="647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600"/>
              </a:lnSpc>
            </a:pP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4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mix.l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mix.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mix.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long</a:t>
            </a:r>
            <a:r>
              <a:rPr dirty="0" sz="800" spc="-5">
                <a:latin typeface="Verdana"/>
                <a:cs typeface="Verdana"/>
              </a:rPr>
              <a:t>-t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shor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 i="1">
                <a:latin typeface="Verdana"/>
                <a:cs typeface="Verdana"/>
              </a:rPr>
              <a:t>li</a:t>
            </a:r>
            <a:r>
              <a:rPr dirty="0" sz="800" spc="-5" i="1">
                <a:latin typeface="Verdana"/>
                <a:cs typeface="Verdana"/>
              </a:rPr>
              <a:t>tt</a:t>
            </a:r>
            <a:r>
              <a:rPr dirty="0" sz="800" spc="-5" i="1">
                <a:latin typeface="Verdana"/>
                <a:cs typeface="Verdana"/>
              </a:rPr>
              <a:t>l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-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d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271016" y="5806440"/>
            <a:ext cx="3127248" cy="3200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1615" y="7097634"/>
            <a:ext cx="5969635" cy="1185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794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350" spc="-10" b="1">
                <a:latin typeface="Verdana"/>
                <a:cs typeface="Verdana"/>
              </a:rPr>
              <a:t>A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y</a:t>
            </a:r>
            <a:r>
              <a:rPr dirty="0" sz="1350" spc="-5" b="1">
                <a:latin typeface="Verdana"/>
                <a:cs typeface="Verdana"/>
              </a:rPr>
              <a:t>m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1065277" y="2253995"/>
          <a:ext cx="584200" cy="375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546"/>
              </a:tblGrid>
              <a:tr h="13222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mytypes.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c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T w="6097">
                      <a:solidFill>
                        <a:srgbClr val="C0C0D0"/>
                      </a:solidFill>
                      <a:prstDash val="solid"/>
                    </a:lnT>
                    <a:solidFill>
                      <a:srgbClr val="EFEFFF"/>
                    </a:solidFill>
                  </a:tcPr>
                </a:tc>
              </a:tr>
              <a:tr h="11506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mytypes.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i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solidFill>
                      <a:srgbClr val="EFE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mytypes.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f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C0C0D0"/>
                      </a:solidFill>
                      <a:prstDash val="solid"/>
                    </a:lnL>
                    <a:lnR w="6097">
                      <a:solidFill>
                        <a:srgbClr val="C0C0D0"/>
                      </a:solidFill>
                      <a:prstDash val="solid"/>
                    </a:lnR>
                    <a:lnB w="6097">
                      <a:solidFill>
                        <a:srgbClr val="C0C0D0"/>
                      </a:solidFill>
                      <a:prstDash val="solid"/>
                    </a:lnB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2980941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2"/>
                </a:moveTo>
                <a:lnTo>
                  <a:pt x="1117089" y="9142"/>
                </a:lnTo>
                <a:lnTo>
                  <a:pt x="1117089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3220212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4"/>
                </a:moveTo>
                <a:lnTo>
                  <a:pt x="1117089" y="9144"/>
                </a:lnTo>
                <a:lnTo>
                  <a:pt x="111708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2990084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5">
                <a:moveTo>
                  <a:pt x="0" y="115827"/>
                </a:moveTo>
                <a:lnTo>
                  <a:pt x="1098802" y="115827"/>
                </a:lnTo>
                <a:lnTo>
                  <a:pt x="109880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3105911"/>
            <a:ext cx="1099185" cy="114300"/>
          </a:xfrm>
          <a:custGeom>
            <a:avLst/>
            <a:gdLst/>
            <a:ahLst/>
            <a:cxnLst/>
            <a:rect l="l" t="t" r="r" b="b"/>
            <a:pathLst>
              <a:path w="1099185" h="114300">
                <a:moveTo>
                  <a:pt x="0" y="114300"/>
                </a:moveTo>
                <a:lnTo>
                  <a:pt x="1098802" y="114300"/>
                </a:lnTo>
                <a:lnTo>
                  <a:pt x="109880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2977895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1374" y="3232403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3224784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5277" y="2985516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8325" y="297484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91512" y="297484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1374" y="3759706"/>
            <a:ext cx="751840" cy="250190"/>
          </a:xfrm>
          <a:custGeom>
            <a:avLst/>
            <a:gdLst/>
            <a:ahLst/>
            <a:cxnLst/>
            <a:rect l="l" t="t" r="r" b="b"/>
            <a:pathLst>
              <a:path w="751839" h="250189">
                <a:moveTo>
                  <a:pt x="0" y="249937"/>
                </a:moveTo>
                <a:lnTo>
                  <a:pt x="751329" y="249937"/>
                </a:lnTo>
                <a:lnTo>
                  <a:pt x="751329" y="0"/>
                </a:lnTo>
                <a:lnTo>
                  <a:pt x="0" y="0"/>
                </a:lnTo>
                <a:lnTo>
                  <a:pt x="0" y="24993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3768853"/>
            <a:ext cx="733425" cy="116205"/>
          </a:xfrm>
          <a:custGeom>
            <a:avLst/>
            <a:gdLst/>
            <a:ahLst/>
            <a:cxnLst/>
            <a:rect l="l" t="t" r="r" b="b"/>
            <a:pathLst>
              <a:path w="733425" h="116204">
                <a:moveTo>
                  <a:pt x="0" y="115822"/>
                </a:moveTo>
                <a:lnTo>
                  <a:pt x="733042" y="115822"/>
                </a:lnTo>
                <a:lnTo>
                  <a:pt x="7330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0517" y="3884677"/>
            <a:ext cx="733425" cy="116205"/>
          </a:xfrm>
          <a:custGeom>
            <a:avLst/>
            <a:gdLst/>
            <a:ahLst/>
            <a:cxnLst/>
            <a:rect l="l" t="t" r="r" b="b"/>
            <a:pathLst>
              <a:path w="733425" h="116204">
                <a:moveTo>
                  <a:pt x="0" y="115822"/>
                </a:moveTo>
                <a:lnTo>
                  <a:pt x="733042" y="115822"/>
                </a:lnTo>
                <a:lnTo>
                  <a:pt x="7330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3758183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71374" y="4011167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65277" y="400354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65277" y="3765804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68325" y="3755134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25752" y="3755134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71374" y="6847329"/>
            <a:ext cx="4226560" cy="9525"/>
          </a:xfrm>
          <a:custGeom>
            <a:avLst/>
            <a:gdLst/>
            <a:ahLst/>
            <a:cxnLst/>
            <a:rect l="l" t="t" r="r" b="b"/>
            <a:pathLst>
              <a:path w="4226560" h="9525">
                <a:moveTo>
                  <a:pt x="0" y="9146"/>
                </a:moveTo>
                <a:lnTo>
                  <a:pt x="4226051" y="9146"/>
                </a:lnTo>
                <a:lnTo>
                  <a:pt x="422605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1374" y="6970776"/>
            <a:ext cx="4226560" cy="9525"/>
          </a:xfrm>
          <a:custGeom>
            <a:avLst/>
            <a:gdLst/>
            <a:ahLst/>
            <a:cxnLst/>
            <a:rect l="l" t="t" r="r" b="b"/>
            <a:pathLst>
              <a:path w="4226560" h="9525">
                <a:moveTo>
                  <a:pt x="0" y="9143"/>
                </a:moveTo>
                <a:lnTo>
                  <a:pt x="4226051" y="9143"/>
                </a:lnTo>
                <a:lnTo>
                  <a:pt x="422605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80517" y="6856476"/>
            <a:ext cx="4208145" cy="114300"/>
          </a:xfrm>
          <a:custGeom>
            <a:avLst/>
            <a:gdLst/>
            <a:ahLst/>
            <a:cxnLst/>
            <a:rect l="l" t="t" r="r" b="b"/>
            <a:pathLst>
              <a:path w="4208145" h="114300">
                <a:moveTo>
                  <a:pt x="0" y="114300"/>
                </a:moveTo>
                <a:lnTo>
                  <a:pt x="4207764" y="114300"/>
                </a:lnTo>
                <a:lnTo>
                  <a:pt x="42077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71374" y="6844283"/>
            <a:ext cx="4226560" cy="0"/>
          </a:xfrm>
          <a:custGeom>
            <a:avLst/>
            <a:gdLst/>
            <a:ahLst/>
            <a:cxnLst/>
            <a:rect l="l" t="t" r="r" b="b"/>
            <a:pathLst>
              <a:path w="4226560" h="0">
                <a:moveTo>
                  <a:pt x="0" y="0"/>
                </a:moveTo>
                <a:lnTo>
                  <a:pt x="42260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71374" y="6982967"/>
            <a:ext cx="4226560" cy="0"/>
          </a:xfrm>
          <a:custGeom>
            <a:avLst/>
            <a:gdLst/>
            <a:ahLst/>
            <a:cxnLst/>
            <a:rect l="l" t="t" r="r" b="b"/>
            <a:pathLst>
              <a:path w="4226560" h="0">
                <a:moveTo>
                  <a:pt x="0" y="0"/>
                </a:moveTo>
                <a:lnTo>
                  <a:pt x="42260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65277" y="6975348"/>
            <a:ext cx="4238625" cy="0"/>
          </a:xfrm>
          <a:custGeom>
            <a:avLst/>
            <a:gdLst/>
            <a:ahLst/>
            <a:cxnLst/>
            <a:rect l="l" t="t" r="r" b="b"/>
            <a:pathLst>
              <a:path w="4238625" h="0">
                <a:moveTo>
                  <a:pt x="0" y="0"/>
                </a:moveTo>
                <a:lnTo>
                  <a:pt x="42382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65277" y="6851901"/>
            <a:ext cx="4238625" cy="0"/>
          </a:xfrm>
          <a:custGeom>
            <a:avLst/>
            <a:gdLst/>
            <a:ahLst/>
            <a:cxnLst/>
            <a:rect l="l" t="t" r="r" b="b"/>
            <a:pathLst>
              <a:path w="4238625" h="0">
                <a:moveTo>
                  <a:pt x="0" y="0"/>
                </a:moveTo>
                <a:lnTo>
                  <a:pt x="423824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68325" y="684123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300472" y="684123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71374" y="7900414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5"/>
                </a:moveTo>
                <a:lnTo>
                  <a:pt x="2214371" y="9145"/>
                </a:lnTo>
                <a:lnTo>
                  <a:pt x="221437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71374" y="8369807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4"/>
                </a:moveTo>
                <a:lnTo>
                  <a:pt x="2214371" y="9144"/>
                </a:lnTo>
                <a:lnTo>
                  <a:pt x="22143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80517" y="7909559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80517" y="8023861"/>
            <a:ext cx="2196465" cy="116205"/>
          </a:xfrm>
          <a:custGeom>
            <a:avLst/>
            <a:gdLst/>
            <a:ahLst/>
            <a:cxnLst/>
            <a:rect l="l" t="t" r="r" b="b"/>
            <a:pathLst>
              <a:path w="2196465" h="116204">
                <a:moveTo>
                  <a:pt x="0" y="115822"/>
                </a:moveTo>
                <a:lnTo>
                  <a:pt x="2196084" y="115822"/>
                </a:lnTo>
                <a:lnTo>
                  <a:pt x="21960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80517" y="8139683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80517" y="8253985"/>
            <a:ext cx="2196465" cy="116205"/>
          </a:xfrm>
          <a:custGeom>
            <a:avLst/>
            <a:gdLst/>
            <a:ahLst/>
            <a:cxnLst/>
            <a:rect l="l" t="t" r="r" b="b"/>
            <a:pathLst>
              <a:path w="2196465" h="116204">
                <a:moveTo>
                  <a:pt x="0" y="115822"/>
                </a:moveTo>
                <a:lnTo>
                  <a:pt x="2196084" y="115822"/>
                </a:lnTo>
                <a:lnTo>
                  <a:pt x="21960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71374" y="7897367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71374" y="8381999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65277" y="8374380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65277" y="7904988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68325" y="7894318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288792" y="7894318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901674" y="2394572"/>
            <a:ext cx="5923280" cy="671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25425">
              <a:lnSpc>
                <a:spcPct val="1056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price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dollar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yen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 marR="4638675">
              <a:lnSpc>
                <a:spcPts val="910"/>
              </a:lnSpc>
              <a:spcBef>
                <a:spcPts val="655"/>
              </a:spcBef>
            </a:pPr>
            <a:r>
              <a:rPr dirty="0" sz="800" spc="-5">
                <a:latin typeface="Courier New"/>
                <a:cs typeface="Courier New"/>
              </a:rPr>
              <a:t>book.price.dollar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book.price.yen</a:t>
            </a:r>
            <a:r>
              <a:rPr dirty="0" sz="800"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 marR="5004435">
              <a:lnSpc>
                <a:spcPts val="910"/>
              </a:lnSpc>
              <a:spcBef>
                <a:spcPts val="710"/>
              </a:spcBef>
            </a:pPr>
            <a:r>
              <a:rPr dirty="0" sz="800" spc="-5">
                <a:latin typeface="Courier New"/>
                <a:cs typeface="Courier New"/>
              </a:rPr>
              <a:t>book.dollar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book.yen</a:t>
            </a:r>
            <a:r>
              <a:rPr dirty="0" sz="800"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82550">
              <a:lnSpc>
                <a:spcPct val="1050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dolla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yen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pric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-5" b="1">
                <a:latin typeface="Verdana"/>
                <a:cs typeface="Verdana"/>
              </a:rPr>
              <a:t>En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(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nu</a:t>
            </a:r>
            <a:r>
              <a:rPr dirty="0" sz="1350" spc="10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)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27000">
              <a:lnSpc>
                <a:spcPct val="101299"/>
              </a:lnSpc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500245" indent="-12192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enu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enumeration_nam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value1</a:t>
            </a:r>
            <a:r>
              <a:rPr dirty="0" sz="800">
                <a:latin typeface="Courier New"/>
                <a:cs typeface="Courier New"/>
              </a:rPr>
              <a:t>,</a:t>
            </a:r>
            <a:endParaRPr sz="800">
              <a:latin typeface="Courier New"/>
              <a:cs typeface="Courier New"/>
            </a:endParaRPr>
          </a:p>
          <a:p>
            <a:pPr marL="133985" marR="535305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value2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value3</a:t>
            </a:r>
            <a:r>
              <a:rPr dirty="0" sz="800">
                <a:latin typeface="Courier New"/>
                <a:cs typeface="Courier New"/>
              </a:rPr>
              <a:t>,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object_names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colo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59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enu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m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colors_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{black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blue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green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cyan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red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purple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llow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white}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12700">
              <a:lnSpc>
                <a:spcPct val="1042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color_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colors_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78435" marR="4699635">
              <a:lnSpc>
                <a:spcPct val="188700"/>
              </a:lnSpc>
              <a:spcBef>
                <a:spcPts val="780"/>
              </a:spcBef>
            </a:pPr>
            <a:r>
              <a:rPr dirty="0" sz="800" spc="-5">
                <a:latin typeface="Courier New"/>
                <a:cs typeface="Courier New"/>
              </a:rPr>
              <a:t>colors_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mycolor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mycolo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blue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(mycolo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green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mycolo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3800"/>
              </a:lnSpc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1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colors_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blac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blu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gree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02205" y="1109475"/>
          <a:ext cx="3529965" cy="110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2"/>
                <a:gridCol w="1882140"/>
              </a:tblGrid>
              <a:tr h="137158">
                <a:tc>
                  <a:txBody>
                    <a:bodyPr/>
                    <a:lstStyle/>
                    <a:p>
                      <a:pPr marL="5715">
                        <a:lnSpc>
                          <a:spcPts val="93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20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w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re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93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20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w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958595">
                <a:tc>
                  <a:txBody>
                    <a:bodyPr/>
                    <a:lstStyle/>
                    <a:p>
                      <a:pPr marL="5715">
                        <a:lnSpc>
                          <a:spcPts val="93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struc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 marR="520700">
                        <a:lnSpc>
                          <a:spcPct val="94400"/>
                        </a:lnSpc>
                        <a:spcBef>
                          <a:spcPts val="30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title[50]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author[50]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unio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n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249554" marR="520700">
                        <a:lnSpc>
                          <a:spcPts val="910"/>
                        </a:lnSpc>
                        <a:spcBef>
                          <a:spcPts val="10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floa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dollars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in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yens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855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price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5715">
                        <a:lnSpc>
                          <a:spcPts val="935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book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67790">
                        <a:lnSpc>
                          <a:spcPts val="93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struc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 marR="764540">
                        <a:lnSpc>
                          <a:spcPct val="94400"/>
                        </a:lnSpc>
                        <a:spcBef>
                          <a:spcPts val="30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title[50]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cha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author[50]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unio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n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249554" marR="764540">
                        <a:lnSpc>
                          <a:spcPts val="910"/>
                        </a:lnSpc>
                        <a:spcBef>
                          <a:spcPts val="10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floa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dollars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in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yens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85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}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algn="ctr" marR="1428750">
                        <a:lnSpc>
                          <a:spcPts val="935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book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684017"/>
            <a:ext cx="3677920" cy="9525"/>
          </a:xfrm>
          <a:custGeom>
            <a:avLst/>
            <a:gdLst/>
            <a:ahLst/>
            <a:cxnLst/>
            <a:rect l="l" t="t" r="r" b="b"/>
            <a:pathLst>
              <a:path w="3677920" h="9525">
                <a:moveTo>
                  <a:pt x="0" y="9146"/>
                </a:moveTo>
                <a:lnTo>
                  <a:pt x="3677411" y="9146"/>
                </a:lnTo>
                <a:lnTo>
                  <a:pt x="367741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2037588"/>
            <a:ext cx="3677920" cy="9525"/>
          </a:xfrm>
          <a:custGeom>
            <a:avLst/>
            <a:gdLst/>
            <a:ahLst/>
            <a:cxnLst/>
            <a:rect l="l" t="t" r="r" b="b"/>
            <a:pathLst>
              <a:path w="3677920" h="9525">
                <a:moveTo>
                  <a:pt x="0" y="9144"/>
                </a:moveTo>
                <a:lnTo>
                  <a:pt x="3677411" y="9144"/>
                </a:lnTo>
                <a:lnTo>
                  <a:pt x="367741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693163"/>
            <a:ext cx="3659504" cy="114300"/>
          </a:xfrm>
          <a:custGeom>
            <a:avLst/>
            <a:gdLst/>
            <a:ahLst/>
            <a:cxnLst/>
            <a:rect l="l" t="t" r="r" b="b"/>
            <a:pathLst>
              <a:path w="3659504" h="114300">
                <a:moveTo>
                  <a:pt x="0" y="114300"/>
                </a:moveTo>
                <a:lnTo>
                  <a:pt x="3659124" y="114300"/>
                </a:lnTo>
                <a:lnTo>
                  <a:pt x="36591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1807465"/>
            <a:ext cx="3659504" cy="116205"/>
          </a:xfrm>
          <a:custGeom>
            <a:avLst/>
            <a:gdLst/>
            <a:ahLst/>
            <a:cxnLst/>
            <a:rect l="l" t="t" r="r" b="b"/>
            <a:pathLst>
              <a:path w="3659504" h="116205">
                <a:moveTo>
                  <a:pt x="0" y="115822"/>
                </a:moveTo>
                <a:lnTo>
                  <a:pt x="3659124" y="115822"/>
                </a:lnTo>
                <a:lnTo>
                  <a:pt x="36591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1923287"/>
            <a:ext cx="3659504" cy="114300"/>
          </a:xfrm>
          <a:custGeom>
            <a:avLst/>
            <a:gdLst/>
            <a:ahLst/>
            <a:cxnLst/>
            <a:rect l="l" t="t" r="r" b="b"/>
            <a:pathLst>
              <a:path w="3659504" h="114300">
                <a:moveTo>
                  <a:pt x="0" y="114300"/>
                </a:moveTo>
                <a:lnTo>
                  <a:pt x="3659124" y="114300"/>
                </a:lnTo>
                <a:lnTo>
                  <a:pt x="36591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1680971"/>
            <a:ext cx="3677920" cy="0"/>
          </a:xfrm>
          <a:custGeom>
            <a:avLst/>
            <a:gdLst/>
            <a:ahLst/>
            <a:cxnLst/>
            <a:rect l="l" t="t" r="r" b="b"/>
            <a:pathLst>
              <a:path w="3677920" h="0">
                <a:moveTo>
                  <a:pt x="0" y="0"/>
                </a:moveTo>
                <a:lnTo>
                  <a:pt x="36774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1374" y="2049781"/>
            <a:ext cx="3677920" cy="0"/>
          </a:xfrm>
          <a:custGeom>
            <a:avLst/>
            <a:gdLst/>
            <a:ahLst/>
            <a:cxnLst/>
            <a:rect l="l" t="t" r="r" b="b"/>
            <a:pathLst>
              <a:path w="3677920" h="0">
                <a:moveTo>
                  <a:pt x="0" y="0"/>
                </a:moveTo>
                <a:lnTo>
                  <a:pt x="367741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2042157"/>
            <a:ext cx="3689985" cy="0"/>
          </a:xfrm>
          <a:custGeom>
            <a:avLst/>
            <a:gdLst/>
            <a:ahLst/>
            <a:cxnLst/>
            <a:rect l="l" t="t" r="r" b="b"/>
            <a:pathLst>
              <a:path w="3689985" h="0">
                <a:moveTo>
                  <a:pt x="0" y="0"/>
                </a:moveTo>
                <a:lnTo>
                  <a:pt x="368960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5277" y="1688592"/>
            <a:ext cx="3689985" cy="0"/>
          </a:xfrm>
          <a:custGeom>
            <a:avLst/>
            <a:gdLst/>
            <a:ahLst/>
            <a:cxnLst/>
            <a:rect l="l" t="t" r="r" b="b"/>
            <a:pathLst>
              <a:path w="3689985" h="0">
                <a:moveTo>
                  <a:pt x="0" y="0"/>
                </a:moveTo>
                <a:lnTo>
                  <a:pt x="36896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8325" y="1677922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51832" y="1677922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01687" y="1115936"/>
            <a:ext cx="5891530" cy="1543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enu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m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months_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january=1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february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march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april</a:t>
            </a:r>
            <a:r>
              <a:rPr dirty="0" sz="800">
                <a:latin typeface="Courier New"/>
                <a:cs typeface="Courier New"/>
              </a:rPr>
              <a:t>,</a:t>
            </a:r>
            <a:endParaRPr sz="800">
              <a:latin typeface="Courier New"/>
              <a:cs typeface="Courier New"/>
            </a:endParaRPr>
          </a:p>
          <a:p>
            <a:pPr marL="115379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may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june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july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august</a:t>
            </a:r>
            <a:r>
              <a:rPr dirty="0" sz="800">
                <a:latin typeface="Courier New"/>
                <a:cs typeface="Courier New"/>
              </a:rPr>
              <a:t>,</a:t>
            </a:r>
            <a:endParaRPr sz="800">
              <a:latin typeface="Courier New"/>
              <a:cs typeface="Courier New"/>
            </a:endParaRPr>
          </a:p>
          <a:p>
            <a:pPr marL="115379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september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october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november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dece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ber</a:t>
            </a: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y2k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117475">
              <a:lnSpc>
                <a:spcPct val="1088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y2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months_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1</a:t>
            </a:r>
            <a:r>
              <a:rPr dirty="0" sz="800">
                <a:latin typeface="Verdana"/>
                <a:cs typeface="Verdana"/>
              </a:rPr>
              <a:t>2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januar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decembe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11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januar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6" y="1276914"/>
            <a:ext cx="4699635" cy="1009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10410">
              <a:lnSpc>
                <a:spcPct val="100000"/>
              </a:lnSpc>
            </a:pPr>
            <a:r>
              <a:rPr dirty="0" sz="1600" spc="-10" b="1">
                <a:latin typeface="Cambria"/>
                <a:cs typeface="Cambria"/>
              </a:rPr>
              <a:t>C</a:t>
            </a:r>
            <a:r>
              <a:rPr dirty="0" sz="1600" spc="-5" b="1">
                <a:latin typeface="Cambria"/>
                <a:cs typeface="Cambria"/>
              </a:rPr>
              <a:t>++</a:t>
            </a:r>
            <a:r>
              <a:rPr dirty="0" sz="1600" spc="-5" b="1">
                <a:latin typeface="Cambria"/>
                <a:cs typeface="Cambria"/>
              </a:rPr>
              <a:t> </a:t>
            </a:r>
            <a:r>
              <a:rPr dirty="0" sz="1600" spc="-70" b="1">
                <a:latin typeface="Cambria"/>
                <a:cs typeface="Cambria"/>
              </a:rPr>
              <a:t>S</a:t>
            </a:r>
            <a:r>
              <a:rPr dirty="0" sz="1600" spc="-170" b="1">
                <a:latin typeface="Cambria"/>
                <a:cs typeface="Cambria"/>
              </a:rPr>
              <a:t>t</a:t>
            </a:r>
            <a:r>
              <a:rPr dirty="0" sz="1600" spc="-10" b="1">
                <a:latin typeface="Cambria"/>
                <a:cs typeface="Cambria"/>
              </a:rPr>
              <a:t>a</a:t>
            </a:r>
            <a:r>
              <a:rPr dirty="0" sz="1600" spc="0" b="1">
                <a:latin typeface="Cambria"/>
                <a:cs typeface="Cambria"/>
              </a:rPr>
              <a:t>n</a:t>
            </a:r>
            <a:r>
              <a:rPr dirty="0" sz="1600" spc="-165" b="1">
                <a:latin typeface="Cambria"/>
                <a:cs typeface="Cambria"/>
              </a:rPr>
              <a:t>d</a:t>
            </a:r>
            <a:r>
              <a:rPr dirty="0" sz="1600" spc="0" b="1">
                <a:latin typeface="Cambria"/>
                <a:cs typeface="Cambria"/>
              </a:rPr>
              <a:t>a</a:t>
            </a:r>
            <a:r>
              <a:rPr dirty="0" sz="1600" spc="-35" b="1">
                <a:latin typeface="Cambria"/>
                <a:cs typeface="Cambria"/>
              </a:rPr>
              <a:t>r</a:t>
            </a:r>
            <a:r>
              <a:rPr dirty="0" sz="1600" spc="-5" b="1">
                <a:latin typeface="Cambria"/>
                <a:cs typeface="Cambria"/>
              </a:rPr>
              <a:t>d</a:t>
            </a:r>
            <a:r>
              <a:rPr dirty="0" sz="1600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L</a:t>
            </a:r>
            <a:r>
              <a:rPr dirty="0" sz="1600" spc="-5" b="1">
                <a:latin typeface="Cambria"/>
                <a:cs typeface="Cambria"/>
              </a:rPr>
              <a:t>i</a:t>
            </a:r>
            <a:r>
              <a:rPr dirty="0" sz="1600" spc="5" b="1">
                <a:latin typeface="Cambria"/>
                <a:cs typeface="Cambria"/>
              </a:rPr>
              <a:t>b</a:t>
            </a:r>
            <a:r>
              <a:rPr dirty="0" sz="1600" spc="-35" b="1">
                <a:latin typeface="Cambria"/>
                <a:cs typeface="Cambria"/>
              </a:rPr>
              <a:t>r</a:t>
            </a:r>
            <a:r>
              <a:rPr dirty="0" sz="1600" spc="-10" b="1">
                <a:latin typeface="Cambria"/>
                <a:cs typeface="Cambria"/>
              </a:rPr>
              <a:t>ar</a:t>
            </a:r>
            <a:r>
              <a:rPr dirty="0" sz="1600" spc="-5" b="1">
                <a:latin typeface="Cambria"/>
                <a:cs typeface="Cambria"/>
              </a:rPr>
              <a:t>y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Verdana"/>
                <a:cs typeface="Verdana"/>
              </a:rPr>
              <a:t>I</a:t>
            </a:r>
            <a:r>
              <a:rPr dirty="0" sz="2400" spc="-10" b="1">
                <a:latin typeface="Verdana"/>
                <a:cs typeface="Verdana"/>
              </a:rPr>
              <a:t>n</a:t>
            </a:r>
            <a:r>
              <a:rPr dirty="0" sz="2400" spc="-5" b="1">
                <a:latin typeface="Verdana"/>
                <a:cs typeface="Verdana"/>
              </a:rPr>
              <a:t>p</a:t>
            </a:r>
            <a:r>
              <a:rPr dirty="0" sz="2400" spc="-10" b="1">
                <a:latin typeface="Verdana"/>
                <a:cs typeface="Verdana"/>
              </a:rPr>
              <a:t>u</a:t>
            </a:r>
            <a:r>
              <a:rPr dirty="0" sz="2400" spc="-5" b="1">
                <a:latin typeface="Verdana"/>
                <a:cs typeface="Verdana"/>
              </a:rPr>
              <a:t>t/</a:t>
            </a:r>
            <a:r>
              <a:rPr dirty="0" sz="2400" spc="5" b="1">
                <a:latin typeface="Verdana"/>
                <a:cs typeface="Verdana"/>
              </a:rPr>
              <a:t>O</a:t>
            </a:r>
            <a:r>
              <a:rPr dirty="0" sz="2400" spc="-10" b="1">
                <a:latin typeface="Verdana"/>
                <a:cs typeface="Verdana"/>
              </a:rPr>
              <a:t>u</a:t>
            </a:r>
            <a:r>
              <a:rPr dirty="0" sz="2400" spc="-5" b="1">
                <a:latin typeface="Verdana"/>
                <a:cs typeface="Verdana"/>
              </a:rPr>
              <a:t>tp</a:t>
            </a:r>
            <a:r>
              <a:rPr dirty="0" sz="2400" spc="-10" b="1">
                <a:latin typeface="Verdana"/>
                <a:cs typeface="Verdana"/>
              </a:rPr>
              <a:t>u</a:t>
            </a:r>
            <a:r>
              <a:rPr dirty="0" sz="2400" spc="-5" b="1">
                <a:latin typeface="Verdana"/>
                <a:cs typeface="Verdana"/>
              </a:rPr>
              <a:t>t</a:t>
            </a:r>
            <a:r>
              <a:rPr dirty="0" sz="2400" spc="-5" b="1">
                <a:latin typeface="Verdana"/>
                <a:cs typeface="Verdana"/>
              </a:rPr>
              <a:t> </a:t>
            </a:r>
            <a:r>
              <a:rPr dirty="0" sz="2400" spc="5" b="1">
                <a:latin typeface="Verdana"/>
                <a:cs typeface="Verdana"/>
              </a:rPr>
              <a:t>w</a:t>
            </a:r>
            <a:r>
              <a:rPr dirty="0" sz="2400" b="1">
                <a:latin typeface="Verdana"/>
                <a:cs typeface="Verdana"/>
              </a:rPr>
              <a:t>i</a:t>
            </a:r>
            <a:r>
              <a:rPr dirty="0" sz="2400" spc="-5" b="1">
                <a:latin typeface="Verdana"/>
                <a:cs typeface="Verdana"/>
              </a:rPr>
              <a:t>th</a:t>
            </a:r>
            <a:r>
              <a:rPr dirty="0" sz="2400" spc="-10" b="1">
                <a:latin typeface="Verdana"/>
                <a:cs typeface="Verdana"/>
              </a:rPr>
              <a:t> </a:t>
            </a:r>
            <a:r>
              <a:rPr dirty="0" sz="2400" b="1">
                <a:latin typeface="Verdana"/>
                <a:cs typeface="Verdana"/>
              </a:rPr>
              <a:t>f</a:t>
            </a:r>
            <a:r>
              <a:rPr dirty="0" sz="2400" spc="-10" b="1">
                <a:latin typeface="Verdana"/>
                <a:cs typeface="Verdana"/>
              </a:rPr>
              <a:t>il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5" b="1"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/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693" y="2483438"/>
            <a:ext cx="5955665" cy="1334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228600">
              <a:lnSpc>
                <a:spcPct val="100000"/>
              </a:lnSpc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b="1">
                <a:latin typeface="Verdana"/>
                <a:cs typeface="Verdana"/>
              </a:rPr>
              <a:t>o</a:t>
            </a: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spc="-5" b="1">
                <a:latin typeface="Verdana"/>
                <a:cs typeface="Verdana"/>
              </a:rPr>
              <a:t>r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spc="-1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m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48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spc="-5" b="1">
                <a:latin typeface="Verdana"/>
                <a:cs typeface="Verdana"/>
              </a:rPr>
              <a:t>r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spc="-1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m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465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spc="-5" b="1">
                <a:latin typeface="Verdana"/>
                <a:cs typeface="Verdana"/>
              </a:rPr>
              <a:t>r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a</a:t>
            </a:r>
            <a:r>
              <a:rPr dirty="0" sz="800" spc="-10" b="1">
                <a:latin typeface="Verdana"/>
                <a:cs typeface="Verdana"/>
              </a:rPr>
              <a:t>m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/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2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ostream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ostream</a:t>
            </a:r>
            <a:r>
              <a:rPr dirty="0" sz="800">
                <a:latin typeface="Verdana"/>
                <a:cs typeface="Verdana"/>
              </a:rPr>
              <a:t>.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399" y="5277612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2"/>
                </a:moveTo>
                <a:lnTo>
                  <a:pt x="0" y="0"/>
                </a:lnTo>
                <a:lnTo>
                  <a:pt x="0" y="11430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40111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41269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42412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43571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01700" y="4010295"/>
            <a:ext cx="1488440" cy="4737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basi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c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operation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24828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&lt;fstream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" y="447141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45872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47015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48173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49316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504748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51617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52776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01439" y="4241292"/>
            <a:ext cx="2956560" cy="1150620"/>
          </a:xfrm>
          <a:custGeom>
            <a:avLst/>
            <a:gdLst/>
            <a:ahLst/>
            <a:cxnLst/>
            <a:rect l="l" t="t" r="r" b="b"/>
            <a:pathLst>
              <a:path w="2956559" h="1150620">
                <a:moveTo>
                  <a:pt x="0" y="1150620"/>
                </a:moveTo>
                <a:lnTo>
                  <a:pt x="2956559" y="1150620"/>
                </a:lnTo>
                <a:lnTo>
                  <a:pt x="2956559" y="0"/>
                </a:lnTo>
                <a:lnTo>
                  <a:pt x="0" y="0"/>
                </a:lnTo>
                <a:lnTo>
                  <a:pt x="0" y="115062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01440" y="40111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01440" y="41269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40096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539495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1351" y="4006594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0"/>
                </a:moveTo>
                <a:lnTo>
                  <a:pt x="0" y="139141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74008" y="4006594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0"/>
                </a:moveTo>
                <a:lnTo>
                  <a:pt x="0" y="139141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01440" y="40096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01440" y="539495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898392" y="4006594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0"/>
                </a:moveTo>
                <a:lnTo>
                  <a:pt x="0" y="139141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61048" y="4006594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0"/>
                </a:moveTo>
                <a:lnTo>
                  <a:pt x="0" y="139141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01687" y="4586367"/>
            <a:ext cx="5918200" cy="38214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marR="4799965" indent="-1219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myfile.ope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"example.txt"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3459479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"Writin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thi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file.\n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example.tx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800" spc="-5">
                <a:latin typeface="Courier New"/>
                <a:cs typeface="Courier New"/>
              </a:rPr>
              <a:t>cout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n</a:t>
            </a:r>
            <a:r>
              <a:rPr dirty="0" sz="1350" spc="1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a</a:t>
            </a:r>
            <a:r>
              <a:rPr dirty="0" sz="1350" spc="-10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e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88265">
              <a:lnSpc>
                <a:spcPct val="1032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spc="-1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a</a:t>
            </a:r>
            <a:r>
              <a:rPr dirty="0" sz="800" spc="5" i="1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f</a:t>
            </a:r>
            <a:r>
              <a:rPr dirty="0" sz="800" spc="-5" i="1">
                <a:latin typeface="Verdana"/>
                <a:cs typeface="Verdana"/>
              </a:rPr>
              <a:t>il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12700" marR="1778635">
              <a:lnSpc>
                <a:spcPct val="241299"/>
              </a:lnSpc>
              <a:spcBef>
                <a:spcPts val="6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open()</a:t>
            </a:r>
            <a:r>
              <a:rPr dirty="0" sz="800">
                <a:latin typeface="Verdana"/>
                <a:cs typeface="Verdana"/>
              </a:rPr>
              <a:t>: </a:t>
            </a:r>
            <a:r>
              <a:rPr dirty="0" sz="800" spc="-5">
                <a:latin typeface="Courier New"/>
                <a:cs typeface="Courier New"/>
              </a:rPr>
              <a:t>ope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(filename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mode)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  <a:spcBef>
                <a:spcPts val="495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cha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od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34" name="object 34"/>
          <p:cNvSpPr txBox="1"/>
          <p:nvPr/>
        </p:nvSpPr>
        <p:spPr>
          <a:xfrm>
            <a:off x="3888740" y="4010295"/>
            <a:ext cx="136715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[fil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example.txt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Writin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</a:t>
            </a:r>
            <a:r>
              <a:rPr dirty="0" sz="800"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3192777"/>
            <a:ext cx="3860800" cy="9525"/>
          </a:xfrm>
          <a:custGeom>
            <a:avLst/>
            <a:gdLst/>
            <a:ahLst/>
            <a:cxnLst/>
            <a:rect l="l" t="t" r="r" b="b"/>
            <a:pathLst>
              <a:path w="3860800" h="9525">
                <a:moveTo>
                  <a:pt x="0" y="9147"/>
                </a:moveTo>
                <a:lnTo>
                  <a:pt x="3860291" y="9147"/>
                </a:lnTo>
                <a:lnTo>
                  <a:pt x="3860291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3432048"/>
            <a:ext cx="3860800" cy="9525"/>
          </a:xfrm>
          <a:custGeom>
            <a:avLst/>
            <a:gdLst/>
            <a:ahLst/>
            <a:cxnLst/>
            <a:rect l="l" t="t" r="r" b="b"/>
            <a:pathLst>
              <a:path w="3860800" h="9525">
                <a:moveTo>
                  <a:pt x="0" y="9144"/>
                </a:moveTo>
                <a:lnTo>
                  <a:pt x="3860291" y="9144"/>
                </a:lnTo>
                <a:lnTo>
                  <a:pt x="386029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3201925"/>
            <a:ext cx="3842385" cy="116205"/>
          </a:xfrm>
          <a:custGeom>
            <a:avLst/>
            <a:gdLst/>
            <a:ahLst/>
            <a:cxnLst/>
            <a:rect l="l" t="t" r="r" b="b"/>
            <a:pathLst>
              <a:path w="3842385" h="116204">
                <a:moveTo>
                  <a:pt x="0" y="115822"/>
                </a:moveTo>
                <a:lnTo>
                  <a:pt x="3842004" y="115822"/>
                </a:lnTo>
                <a:lnTo>
                  <a:pt x="384200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3317747"/>
            <a:ext cx="3842385" cy="114300"/>
          </a:xfrm>
          <a:custGeom>
            <a:avLst/>
            <a:gdLst/>
            <a:ahLst/>
            <a:cxnLst/>
            <a:rect l="l" t="t" r="r" b="b"/>
            <a:pathLst>
              <a:path w="3842385" h="114300">
                <a:moveTo>
                  <a:pt x="0" y="114300"/>
                </a:moveTo>
                <a:lnTo>
                  <a:pt x="3842004" y="114300"/>
                </a:lnTo>
                <a:lnTo>
                  <a:pt x="384200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3189731"/>
            <a:ext cx="3860800" cy="0"/>
          </a:xfrm>
          <a:custGeom>
            <a:avLst/>
            <a:gdLst/>
            <a:ahLst/>
            <a:cxnLst/>
            <a:rect l="l" t="t" r="r" b="b"/>
            <a:pathLst>
              <a:path w="3860800" h="0">
                <a:moveTo>
                  <a:pt x="0" y="0"/>
                </a:moveTo>
                <a:lnTo>
                  <a:pt x="386029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1374" y="3444241"/>
            <a:ext cx="3860800" cy="0"/>
          </a:xfrm>
          <a:custGeom>
            <a:avLst/>
            <a:gdLst/>
            <a:ahLst/>
            <a:cxnLst/>
            <a:rect l="l" t="t" r="r" b="b"/>
            <a:pathLst>
              <a:path w="3860800" h="0">
                <a:moveTo>
                  <a:pt x="0" y="0"/>
                </a:moveTo>
                <a:lnTo>
                  <a:pt x="386029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3436618"/>
            <a:ext cx="3872865" cy="0"/>
          </a:xfrm>
          <a:custGeom>
            <a:avLst/>
            <a:gdLst/>
            <a:ahLst/>
            <a:cxnLst/>
            <a:rect l="l" t="t" r="r" b="b"/>
            <a:pathLst>
              <a:path w="3872865" h="0">
                <a:moveTo>
                  <a:pt x="0" y="0"/>
                </a:moveTo>
                <a:lnTo>
                  <a:pt x="387248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5277" y="3197352"/>
            <a:ext cx="3872865" cy="0"/>
          </a:xfrm>
          <a:custGeom>
            <a:avLst/>
            <a:gdLst/>
            <a:ahLst/>
            <a:cxnLst/>
            <a:rect l="l" t="t" r="r" b="b"/>
            <a:pathLst>
              <a:path w="3872865" h="0">
                <a:moveTo>
                  <a:pt x="0" y="0"/>
                </a:moveTo>
                <a:lnTo>
                  <a:pt x="387248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8325" y="318668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934712" y="318668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01700" y="2731376"/>
            <a:ext cx="5950585" cy="1179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|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endParaRPr sz="800">
              <a:latin typeface="Verdana"/>
              <a:cs typeface="Verdana"/>
            </a:endParaRPr>
          </a:p>
          <a:p>
            <a:pPr marL="178435" indent="-166370">
              <a:lnSpc>
                <a:spcPct val="100000"/>
              </a:lnSpc>
              <a:spcBef>
                <a:spcPts val="85"/>
              </a:spcBef>
            </a:pPr>
            <a:r>
              <a:rPr dirty="0" sz="800" spc="-5">
                <a:latin typeface="Courier New"/>
                <a:cs typeface="Courier New"/>
              </a:rPr>
              <a:t>example.bi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open()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585"/>
              </a:spcBef>
            </a:pPr>
            <a:r>
              <a:rPr dirty="0" sz="800" spc="-5">
                <a:latin typeface="Courier New"/>
                <a:cs typeface="Courier New"/>
              </a:rPr>
              <a:t>ofstrea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myfile.ope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"example.bin"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|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ios::ap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|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ios::binary)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open(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</a:t>
            </a:r>
            <a:r>
              <a:rPr dirty="0" sz="800" spc="-1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71374" y="7065261"/>
            <a:ext cx="4104640" cy="9525"/>
          </a:xfrm>
          <a:custGeom>
            <a:avLst/>
            <a:gdLst/>
            <a:ahLst/>
            <a:cxnLst/>
            <a:rect l="l" t="t" r="r" b="b"/>
            <a:pathLst>
              <a:path w="4104640" h="9525">
                <a:moveTo>
                  <a:pt x="0" y="9146"/>
                </a:moveTo>
                <a:lnTo>
                  <a:pt x="4104131" y="9146"/>
                </a:lnTo>
                <a:lnTo>
                  <a:pt x="410413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7188707"/>
            <a:ext cx="4104640" cy="9525"/>
          </a:xfrm>
          <a:custGeom>
            <a:avLst/>
            <a:gdLst/>
            <a:ahLst/>
            <a:cxnLst/>
            <a:rect l="l" t="t" r="r" b="b"/>
            <a:pathLst>
              <a:path w="4104640" h="9525">
                <a:moveTo>
                  <a:pt x="0" y="9143"/>
                </a:moveTo>
                <a:lnTo>
                  <a:pt x="4104131" y="9143"/>
                </a:lnTo>
                <a:lnTo>
                  <a:pt x="410413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7074407"/>
            <a:ext cx="4086225" cy="114300"/>
          </a:xfrm>
          <a:custGeom>
            <a:avLst/>
            <a:gdLst/>
            <a:ahLst/>
            <a:cxnLst/>
            <a:rect l="l" t="t" r="r" b="b"/>
            <a:pathLst>
              <a:path w="4086225" h="114300">
                <a:moveTo>
                  <a:pt x="0" y="114300"/>
                </a:moveTo>
                <a:lnTo>
                  <a:pt x="4085844" y="114300"/>
                </a:lnTo>
                <a:lnTo>
                  <a:pt x="40858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1374" y="7062215"/>
            <a:ext cx="4104640" cy="0"/>
          </a:xfrm>
          <a:custGeom>
            <a:avLst/>
            <a:gdLst/>
            <a:ahLst/>
            <a:cxnLst/>
            <a:rect l="l" t="t" r="r" b="b"/>
            <a:pathLst>
              <a:path w="4104640" h="0">
                <a:moveTo>
                  <a:pt x="0" y="0"/>
                </a:moveTo>
                <a:lnTo>
                  <a:pt x="41041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1374" y="7200899"/>
            <a:ext cx="4104640" cy="0"/>
          </a:xfrm>
          <a:custGeom>
            <a:avLst/>
            <a:gdLst/>
            <a:ahLst/>
            <a:cxnLst/>
            <a:rect l="l" t="t" r="r" b="b"/>
            <a:pathLst>
              <a:path w="4104640" h="0">
                <a:moveTo>
                  <a:pt x="0" y="0"/>
                </a:moveTo>
                <a:lnTo>
                  <a:pt x="41041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65277" y="7193277"/>
            <a:ext cx="4116704" cy="0"/>
          </a:xfrm>
          <a:custGeom>
            <a:avLst/>
            <a:gdLst/>
            <a:ahLst/>
            <a:cxnLst/>
            <a:rect l="l" t="t" r="r" b="b"/>
            <a:pathLst>
              <a:path w="4116704" h="0">
                <a:moveTo>
                  <a:pt x="0" y="0"/>
                </a:moveTo>
                <a:lnTo>
                  <a:pt x="411632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5277" y="7069836"/>
            <a:ext cx="4116704" cy="0"/>
          </a:xfrm>
          <a:custGeom>
            <a:avLst/>
            <a:gdLst/>
            <a:ahLst/>
            <a:cxnLst/>
            <a:rect l="l" t="t" r="r" b="b"/>
            <a:pathLst>
              <a:path w="4116704" h="0">
                <a:moveTo>
                  <a:pt x="0" y="0"/>
                </a:moveTo>
                <a:lnTo>
                  <a:pt x="41163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8325" y="705916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78552" y="7059166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1374" y="8409429"/>
            <a:ext cx="3373120" cy="9525"/>
          </a:xfrm>
          <a:custGeom>
            <a:avLst/>
            <a:gdLst/>
            <a:ahLst/>
            <a:cxnLst/>
            <a:rect l="l" t="t" r="r" b="b"/>
            <a:pathLst>
              <a:path w="3373120" h="9525">
                <a:moveTo>
                  <a:pt x="0" y="9147"/>
                </a:moveTo>
                <a:lnTo>
                  <a:pt x="3372611" y="9147"/>
                </a:lnTo>
                <a:lnTo>
                  <a:pt x="3372611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71374" y="8534400"/>
            <a:ext cx="3373120" cy="9525"/>
          </a:xfrm>
          <a:custGeom>
            <a:avLst/>
            <a:gdLst/>
            <a:ahLst/>
            <a:cxnLst/>
            <a:rect l="l" t="t" r="r" b="b"/>
            <a:pathLst>
              <a:path w="3373120" h="9525">
                <a:moveTo>
                  <a:pt x="0" y="9143"/>
                </a:moveTo>
                <a:lnTo>
                  <a:pt x="3372611" y="9143"/>
                </a:lnTo>
                <a:lnTo>
                  <a:pt x="337261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80517" y="8418577"/>
            <a:ext cx="3354704" cy="116205"/>
          </a:xfrm>
          <a:custGeom>
            <a:avLst/>
            <a:gdLst/>
            <a:ahLst/>
            <a:cxnLst/>
            <a:rect l="l" t="t" r="r" b="b"/>
            <a:pathLst>
              <a:path w="3354704" h="116204">
                <a:moveTo>
                  <a:pt x="0" y="115822"/>
                </a:moveTo>
                <a:lnTo>
                  <a:pt x="3354324" y="115822"/>
                </a:lnTo>
                <a:lnTo>
                  <a:pt x="33543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901687" y="4939652"/>
            <a:ext cx="5901055" cy="3602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8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open(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23189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28600">
              <a:lnSpc>
                <a:spcPct val="100600"/>
              </a:lnSpc>
              <a:spcBef>
                <a:spcPts val="490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x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f</a:t>
            </a:r>
            <a:r>
              <a:rPr dirty="0" sz="800" spc="-5" i="1">
                <a:latin typeface="Verdana"/>
                <a:cs typeface="Verdana"/>
              </a:rPr>
              <a:t>il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27940">
              <a:lnSpc>
                <a:spcPct val="105800"/>
              </a:lnSpc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open(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ofstrea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"example.bin"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|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ios::ap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|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ios::binary)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110489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87655">
              <a:lnSpc>
                <a:spcPct val="103699"/>
              </a:lnSpc>
              <a:spcBef>
                <a:spcPts val="484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is_open(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(myfile.is_open()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*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ok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procee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wit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h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outpu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*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71374" y="8406383"/>
            <a:ext cx="3373120" cy="0"/>
          </a:xfrm>
          <a:custGeom>
            <a:avLst/>
            <a:gdLst/>
            <a:ahLst/>
            <a:cxnLst/>
            <a:rect l="l" t="t" r="r" b="b"/>
            <a:pathLst>
              <a:path w="3373120" h="0">
                <a:moveTo>
                  <a:pt x="0" y="0"/>
                </a:moveTo>
                <a:lnTo>
                  <a:pt x="33726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71374" y="8546591"/>
            <a:ext cx="3373120" cy="0"/>
          </a:xfrm>
          <a:custGeom>
            <a:avLst/>
            <a:gdLst/>
            <a:ahLst/>
            <a:cxnLst/>
            <a:rect l="l" t="t" r="r" b="b"/>
            <a:pathLst>
              <a:path w="3373120" h="0">
                <a:moveTo>
                  <a:pt x="0" y="0"/>
                </a:moveTo>
                <a:lnTo>
                  <a:pt x="33726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65277" y="8538972"/>
            <a:ext cx="3385185" cy="0"/>
          </a:xfrm>
          <a:custGeom>
            <a:avLst/>
            <a:gdLst/>
            <a:ahLst/>
            <a:cxnLst/>
            <a:rect l="l" t="t" r="r" b="b"/>
            <a:pathLst>
              <a:path w="3385185" h="0">
                <a:moveTo>
                  <a:pt x="0" y="0"/>
                </a:moveTo>
                <a:lnTo>
                  <a:pt x="33848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65277" y="8414001"/>
            <a:ext cx="3385185" cy="0"/>
          </a:xfrm>
          <a:custGeom>
            <a:avLst/>
            <a:gdLst/>
            <a:ahLst/>
            <a:cxnLst/>
            <a:rect l="l" t="t" r="r" b="b"/>
            <a:pathLst>
              <a:path w="3385185" h="0">
                <a:moveTo>
                  <a:pt x="0" y="0"/>
                </a:moveTo>
                <a:lnTo>
                  <a:pt x="338480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68325" y="8403334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4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47032" y="8403334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4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02205" y="1109475"/>
          <a:ext cx="5971540" cy="143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024"/>
                <a:gridCol w="5388866"/>
              </a:tblGrid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Op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Op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Op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9369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762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00" spc="10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2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937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pp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64769">
                        <a:lnSpc>
                          <a:spcPct val="1163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937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360680">
                        <a:lnSpc>
                          <a:spcPct val="116300"/>
                        </a:lnSpc>
                      </a:pPr>
                      <a:r>
                        <a:rPr dirty="0" sz="800" spc="10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e,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w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902205" y="4079746"/>
          <a:ext cx="1887220" cy="675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964"/>
                <a:gridCol w="1403606"/>
              </a:tblGrid>
              <a:tr h="16611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800" spc="-5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r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|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26523"/>
            <a:ext cx="1264920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5" b="1">
                <a:latin typeface="Verdana"/>
                <a:cs typeface="Verdana"/>
              </a:rPr>
              <a:t>C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a</a:t>
            </a:r>
            <a:r>
              <a:rPr dirty="0" sz="1350" spc="-10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e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374" y="2083305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7"/>
                </a:moveTo>
                <a:lnTo>
                  <a:pt x="934209" y="9147"/>
                </a:lnTo>
                <a:lnTo>
                  <a:pt x="934209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2208276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3"/>
                </a:moveTo>
                <a:lnTo>
                  <a:pt x="934209" y="9143"/>
                </a:lnTo>
                <a:lnTo>
                  <a:pt x="93420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2092453"/>
            <a:ext cx="916305" cy="116205"/>
          </a:xfrm>
          <a:custGeom>
            <a:avLst/>
            <a:gdLst/>
            <a:ahLst/>
            <a:cxnLst/>
            <a:rect l="l" t="t" r="r" b="b"/>
            <a:pathLst>
              <a:path w="916305" h="116205">
                <a:moveTo>
                  <a:pt x="0" y="115822"/>
                </a:moveTo>
                <a:lnTo>
                  <a:pt x="915922" y="115822"/>
                </a:lnTo>
                <a:lnTo>
                  <a:pt x="91592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2080261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2220467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2212848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2087877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8325" y="2077215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5">
                <a:moveTo>
                  <a:pt x="0" y="0"/>
                </a:moveTo>
                <a:lnTo>
                  <a:pt x="0" y="14630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08632" y="2077215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5">
                <a:moveTo>
                  <a:pt x="0" y="0"/>
                </a:moveTo>
                <a:lnTo>
                  <a:pt x="0" y="14630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01687" y="1503032"/>
            <a:ext cx="5854700" cy="292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200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close(</a:t>
            </a:r>
            <a:r>
              <a:rPr dirty="0" sz="800" spc="-15">
                <a:latin typeface="Courier New"/>
                <a:cs typeface="Courier New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1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myfile.close()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76200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74295">
              <a:lnSpc>
                <a:spcPct val="101200"/>
              </a:lnSpc>
              <a:spcBef>
                <a:spcPts val="484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close()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x</a:t>
            </a: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5" b="1">
                <a:latin typeface="Verdana"/>
                <a:cs typeface="Verdana"/>
              </a:rPr>
              <a:t>il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64769">
              <a:lnSpc>
                <a:spcPct val="12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</a:t>
            </a:r>
            <a:r>
              <a:rPr dirty="0" sz="800" spc="-1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::binar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/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</a:t>
            </a:r>
            <a:r>
              <a:rPr dirty="0" sz="800" spc="-15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4399" y="634136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2"/>
                </a:moveTo>
                <a:lnTo>
                  <a:pt x="0" y="0"/>
                </a:lnTo>
                <a:lnTo>
                  <a:pt x="0" y="11430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46146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47289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48447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49590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01700" y="4613799"/>
            <a:ext cx="154940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writin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tex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30924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&lt;fstream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4400" y="50749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51907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53050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54208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55351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56509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576528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58811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599541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61112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62255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63413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01439" y="4959096"/>
            <a:ext cx="2956560" cy="1496695"/>
          </a:xfrm>
          <a:custGeom>
            <a:avLst/>
            <a:gdLst/>
            <a:ahLst/>
            <a:cxnLst/>
            <a:rect l="l" t="t" r="r" b="b"/>
            <a:pathLst>
              <a:path w="2956559" h="1496695">
                <a:moveTo>
                  <a:pt x="0" y="1496568"/>
                </a:moveTo>
                <a:lnTo>
                  <a:pt x="2956559" y="1496568"/>
                </a:lnTo>
                <a:lnTo>
                  <a:pt x="2956559" y="0"/>
                </a:lnTo>
                <a:lnTo>
                  <a:pt x="0" y="0"/>
                </a:lnTo>
                <a:lnTo>
                  <a:pt x="0" y="1496568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01440" y="46146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01440" y="47289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901440" y="48447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46116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64587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1351" y="4608574"/>
            <a:ext cx="0" cy="1853564"/>
          </a:xfrm>
          <a:custGeom>
            <a:avLst/>
            <a:gdLst/>
            <a:ahLst/>
            <a:cxnLst/>
            <a:rect l="l" t="t" r="r" b="b"/>
            <a:pathLst>
              <a:path w="0" h="1853564">
                <a:moveTo>
                  <a:pt x="0" y="0"/>
                </a:moveTo>
                <a:lnTo>
                  <a:pt x="0" y="18531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874008" y="4608574"/>
            <a:ext cx="0" cy="1853564"/>
          </a:xfrm>
          <a:custGeom>
            <a:avLst/>
            <a:gdLst/>
            <a:ahLst/>
            <a:cxnLst/>
            <a:rect l="l" t="t" r="r" b="b"/>
            <a:pathLst>
              <a:path w="0" h="1853564">
                <a:moveTo>
                  <a:pt x="0" y="0"/>
                </a:moveTo>
                <a:lnTo>
                  <a:pt x="0" y="185318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46116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64587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898392" y="4608574"/>
            <a:ext cx="0" cy="1853564"/>
          </a:xfrm>
          <a:custGeom>
            <a:avLst/>
            <a:gdLst/>
            <a:ahLst/>
            <a:cxnLst/>
            <a:rect l="l" t="t" r="r" b="b"/>
            <a:pathLst>
              <a:path w="0" h="1853564">
                <a:moveTo>
                  <a:pt x="0" y="0"/>
                </a:moveTo>
                <a:lnTo>
                  <a:pt x="0" y="18531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861048" y="4608574"/>
            <a:ext cx="0" cy="1853564"/>
          </a:xfrm>
          <a:custGeom>
            <a:avLst/>
            <a:gdLst/>
            <a:ahLst/>
            <a:cxnLst/>
            <a:rect l="l" t="t" r="r" b="b"/>
            <a:pathLst>
              <a:path w="0" h="1853564">
                <a:moveTo>
                  <a:pt x="0" y="0"/>
                </a:moveTo>
                <a:lnTo>
                  <a:pt x="0" y="185318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901700" y="5189871"/>
            <a:ext cx="4305935" cy="1613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2211705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ofstrea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"example.txt"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(myfile.is_open()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5904" marR="1845945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line.\n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anothe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line.\n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7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 marR="202882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"Unabl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ope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file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cin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48" name="object 48"/>
          <p:cNvSpPr txBox="1"/>
          <p:nvPr/>
        </p:nvSpPr>
        <p:spPr>
          <a:xfrm>
            <a:off x="3888740" y="4613799"/>
            <a:ext cx="130619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87325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[fil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example.txt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line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Thi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anothe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line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366674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9"/>
                </a:moveTo>
                <a:lnTo>
                  <a:pt x="0" y="0"/>
                </a:lnTo>
                <a:lnTo>
                  <a:pt x="0" y="115829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1700" y="1134507"/>
            <a:ext cx="1367155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readin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tex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&lt;fstream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126364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&lt;string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667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01439" y="1365504"/>
            <a:ext cx="2956560" cy="2417445"/>
          </a:xfrm>
          <a:custGeom>
            <a:avLst/>
            <a:gdLst/>
            <a:ahLst/>
            <a:cxnLst/>
            <a:rect l="l" t="t" r="r" b="b"/>
            <a:pathLst>
              <a:path w="2956559" h="2417445">
                <a:moveTo>
                  <a:pt x="0" y="2417064"/>
                </a:moveTo>
                <a:lnTo>
                  <a:pt x="2956559" y="2417064"/>
                </a:lnTo>
                <a:lnTo>
                  <a:pt x="2956559" y="0"/>
                </a:lnTo>
                <a:lnTo>
                  <a:pt x="0" y="0"/>
                </a:lnTo>
                <a:lnTo>
                  <a:pt x="0" y="2417064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0144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378561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1351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874008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901440" y="378561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898392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61048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901649" y="1824879"/>
            <a:ext cx="5834380" cy="7227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4959985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line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indent="-63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ifstrea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"example.txt"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(myfile.is_open()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whil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!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myfile.eof(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algn="ctr" marL="377825" marR="410654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(myfile,line)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86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myfile.close()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 marR="3557270">
              <a:lnSpc>
                <a:spcPct val="1887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"Unabl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ope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file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08585">
              <a:lnSpc>
                <a:spcPct val="105800"/>
              </a:lnSpc>
              <a:spcBef>
                <a:spcPts val="70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eof</a:t>
            </a:r>
            <a:r>
              <a:rPr dirty="0" sz="800" spc="-1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myfile.eo</a:t>
            </a:r>
            <a:r>
              <a:rPr dirty="0" sz="800" spc="-15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spc="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h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10" b="1">
                <a:latin typeface="Verdana"/>
                <a:cs typeface="Verdana"/>
              </a:rPr>
              <a:t>k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>
              <a:lnSpc>
                <a:spcPct val="1238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eof()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b="1">
                <a:latin typeface="Verdana"/>
                <a:cs typeface="Verdana"/>
              </a:rPr>
              <a:t>b</a:t>
            </a:r>
            <a:r>
              <a:rPr dirty="0" sz="80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d</a:t>
            </a:r>
            <a:r>
              <a:rPr dirty="0" sz="800" spc="-5" b="1">
                <a:latin typeface="Verdana"/>
                <a:cs typeface="Verdana"/>
              </a:rPr>
              <a:t>(</a:t>
            </a:r>
            <a:r>
              <a:rPr dirty="0" sz="800" b="1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Times New Roman"/>
              <a:cs typeface="Times New Roman"/>
            </a:endParaRPr>
          </a:p>
          <a:p>
            <a:pPr marL="469900" marR="66675">
              <a:lnSpc>
                <a:spcPct val="116300"/>
              </a:lnSpc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il</a:t>
            </a:r>
            <a:r>
              <a:rPr dirty="0" sz="800" spc="-5" b="1">
                <a:latin typeface="Verdana"/>
                <a:cs typeface="Verdana"/>
              </a:rPr>
              <a:t>(</a:t>
            </a:r>
            <a:r>
              <a:rPr dirty="0" sz="800" b="1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marL="469900" marR="38100">
              <a:lnSpc>
                <a:spcPct val="116300"/>
              </a:lnSpc>
              <a:spcBef>
                <a:spcPts val="10"/>
              </a:spcBef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()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o</a:t>
            </a:r>
            <a:r>
              <a:rPr dirty="0" sz="800" spc="-5" b="1">
                <a:latin typeface="Verdana"/>
                <a:cs typeface="Verdana"/>
              </a:rPr>
              <a:t>f(</a:t>
            </a:r>
            <a:r>
              <a:rPr dirty="0" sz="800" b="1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marL="12700" indent="457200">
              <a:lnSpc>
                <a:spcPct val="100000"/>
              </a:lnSpc>
              <a:spcBef>
                <a:spcPts val="155"/>
              </a:spcBef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b="1">
                <a:latin typeface="Verdana"/>
                <a:cs typeface="Verdana"/>
              </a:rPr>
              <a:t>g</a:t>
            </a:r>
            <a:r>
              <a:rPr dirty="0" sz="800" b="1">
                <a:latin typeface="Verdana"/>
                <a:cs typeface="Verdana"/>
              </a:rPr>
              <a:t>oo</a:t>
            </a:r>
            <a:r>
              <a:rPr dirty="0" sz="800" b="1">
                <a:latin typeface="Verdana"/>
                <a:cs typeface="Verdana"/>
              </a:rPr>
              <a:t>d</a:t>
            </a:r>
            <a:r>
              <a:rPr dirty="0" sz="800" spc="-5" b="1">
                <a:latin typeface="Verdana"/>
                <a:cs typeface="Verdana"/>
              </a:rPr>
              <a:t>(</a:t>
            </a:r>
            <a:r>
              <a:rPr dirty="0" sz="800" b="1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marL="469900" marR="121285">
              <a:lnSpc>
                <a:spcPct val="1161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89865">
              <a:lnSpc>
                <a:spcPct val="101200"/>
              </a:lnSpc>
              <a:spcBef>
                <a:spcPts val="62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clear()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/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6670">
              <a:lnSpc>
                <a:spcPct val="106300"/>
              </a:lnSpc>
              <a:spcBef>
                <a:spcPts val="590"/>
              </a:spcBef>
            </a:pPr>
            <a:r>
              <a:rPr dirty="0" sz="800" spc="-5">
                <a:latin typeface="Courier New"/>
                <a:cs typeface="Courier New"/>
              </a:rPr>
              <a:t>ifstream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g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20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er</a:t>
            </a:r>
            <a:r>
              <a:rPr dirty="0" sz="800" spc="10" i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43" name="object 43"/>
          <p:cNvSpPr txBox="1"/>
          <p:nvPr/>
        </p:nvSpPr>
        <p:spPr>
          <a:xfrm>
            <a:off x="3888740" y="1134507"/>
            <a:ext cx="130619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Thi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line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Thi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anothe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line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49" y="1117460"/>
            <a:ext cx="5925185" cy="4942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1590">
              <a:lnSpc>
                <a:spcPct val="106300"/>
              </a:lnSpc>
            </a:pPr>
            <a:r>
              <a:rPr dirty="0" sz="800" spc="-5">
                <a:latin typeface="Courier New"/>
                <a:cs typeface="Courier New"/>
              </a:rPr>
              <a:t>ofstream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spc="-5" i="1">
                <a:latin typeface="Verdana"/>
                <a:cs typeface="Verdana"/>
              </a:rPr>
              <a:t>u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p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er</a:t>
            </a:r>
            <a:r>
              <a:rPr dirty="0" sz="800" spc="10" i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800" spc="-5">
                <a:latin typeface="Courier New"/>
                <a:cs typeface="Courier New"/>
              </a:rPr>
              <a:t>istrea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ostream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5748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spc="-5" b="1" i="1">
                <a:latin typeface="Verdana"/>
                <a:cs typeface="Verdana"/>
              </a:rPr>
              <a:t>g</a:t>
            </a:r>
            <a:r>
              <a:rPr dirty="0" sz="1100" b="1" i="1">
                <a:latin typeface="Verdana"/>
                <a:cs typeface="Verdana"/>
              </a:rPr>
              <a:t>()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a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b="1" i="1">
                <a:latin typeface="Verdana"/>
                <a:cs typeface="Verdana"/>
              </a:rPr>
              <a:t>d</a:t>
            </a:r>
            <a:r>
              <a:rPr dirty="0" sz="1100" spc="-10" b="1" i="1">
                <a:latin typeface="Verdana"/>
                <a:cs typeface="Verdana"/>
              </a:rPr>
              <a:t> 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spc="-5" b="1" i="1">
                <a:latin typeface="Verdana"/>
                <a:cs typeface="Verdana"/>
              </a:rPr>
              <a:t>p</a:t>
            </a:r>
            <a:r>
              <a:rPr dirty="0" sz="1100" b="1" i="1">
                <a:latin typeface="Verdana"/>
                <a:cs typeface="Verdana"/>
              </a:rPr>
              <a:t>()</a:t>
            </a:r>
            <a:endParaRPr sz="1100">
              <a:latin typeface="Verdana"/>
              <a:cs typeface="Verdana"/>
            </a:endParaRPr>
          </a:p>
          <a:p>
            <a:pPr marL="12700" marR="153035">
              <a:lnSpc>
                <a:spcPct val="123800"/>
              </a:lnSpc>
              <a:spcBef>
                <a:spcPts val="3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pos_type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tellg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tellp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5" b="1" i="1">
                <a:latin typeface="Verdana"/>
                <a:cs typeface="Verdana"/>
              </a:rPr>
              <a:t>s</a:t>
            </a:r>
            <a:r>
              <a:rPr dirty="0" sz="1100" b="1" i="1">
                <a:latin typeface="Verdana"/>
                <a:cs typeface="Verdana"/>
              </a:rPr>
              <a:t>eek</a:t>
            </a:r>
            <a:r>
              <a:rPr dirty="0" sz="1100" spc="-5" b="1" i="1">
                <a:latin typeface="Verdana"/>
                <a:cs typeface="Verdana"/>
              </a:rPr>
              <a:t>g</a:t>
            </a:r>
            <a:r>
              <a:rPr dirty="0" sz="1100" spc="-15" b="1" i="1">
                <a:latin typeface="Verdana"/>
                <a:cs typeface="Verdana"/>
              </a:rPr>
              <a:t>(</a:t>
            </a:r>
            <a:r>
              <a:rPr dirty="0" sz="1100" b="1" i="1">
                <a:latin typeface="Verdana"/>
                <a:cs typeface="Verdana"/>
              </a:rPr>
              <a:t>)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a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b="1" i="1">
                <a:latin typeface="Verdana"/>
                <a:cs typeface="Verdana"/>
              </a:rPr>
              <a:t>d</a:t>
            </a:r>
            <a:r>
              <a:rPr dirty="0" sz="1100" spc="-10" b="1" i="1">
                <a:latin typeface="Verdana"/>
                <a:cs typeface="Verdana"/>
              </a:rPr>
              <a:t> </a:t>
            </a:r>
            <a:r>
              <a:rPr dirty="0" sz="1100" spc="5" b="1" i="1">
                <a:latin typeface="Verdana"/>
                <a:cs typeface="Verdana"/>
              </a:rPr>
              <a:t>s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15" b="1" i="1">
                <a:latin typeface="Verdana"/>
                <a:cs typeface="Verdana"/>
              </a:rPr>
              <a:t>e</a:t>
            </a:r>
            <a:r>
              <a:rPr dirty="0" sz="1100" b="1" i="1">
                <a:latin typeface="Verdana"/>
                <a:cs typeface="Verdana"/>
              </a:rPr>
              <a:t>k</a:t>
            </a:r>
            <a:r>
              <a:rPr dirty="0" sz="1100" spc="-5" b="1" i="1">
                <a:latin typeface="Verdana"/>
                <a:cs typeface="Verdana"/>
              </a:rPr>
              <a:t>p</a:t>
            </a:r>
            <a:r>
              <a:rPr dirty="0" sz="1100" spc="-15" b="1" i="1">
                <a:latin typeface="Verdana"/>
                <a:cs typeface="Verdana"/>
              </a:rPr>
              <a:t>(</a:t>
            </a:r>
            <a:r>
              <a:rPr dirty="0" sz="1100" b="1" i="1">
                <a:latin typeface="Verdana"/>
                <a:cs typeface="Verdana"/>
              </a:rPr>
              <a:t>)</a:t>
            </a:r>
            <a:endParaRPr sz="1100">
              <a:latin typeface="Verdana"/>
              <a:cs typeface="Verdana"/>
            </a:endParaRPr>
          </a:p>
          <a:p>
            <a:pPr marL="12700" marR="66040">
              <a:lnSpc>
                <a:spcPct val="116300"/>
              </a:lnSpc>
              <a:spcBef>
                <a:spcPts val="9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4745990">
              <a:lnSpc>
                <a:spcPts val="910"/>
              </a:lnSpc>
              <a:spcBef>
                <a:spcPts val="565"/>
              </a:spcBef>
            </a:pPr>
            <a:r>
              <a:rPr dirty="0" sz="800" spc="-5">
                <a:latin typeface="Courier New"/>
                <a:cs typeface="Courier New"/>
              </a:rPr>
              <a:t>seek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positio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seek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positio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100"/>
              </a:lnSpc>
              <a:spcBef>
                <a:spcPts val="465"/>
              </a:spcBef>
            </a:pPr>
            <a:r>
              <a:rPr dirty="0" sz="800">
                <a:latin typeface="Verdana"/>
                <a:cs typeface="Verdana"/>
              </a:rPr>
              <a:t>Us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positio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tel</a:t>
            </a:r>
            <a:r>
              <a:rPr dirty="0" sz="800" spc="-15">
                <a:latin typeface="Courier New"/>
                <a:cs typeface="Courier New"/>
              </a:rPr>
              <a:t>l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tellp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pos_type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419735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seek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offset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directio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seek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offset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directio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9695">
              <a:lnSpc>
                <a:spcPct val="106300"/>
              </a:lnSpc>
              <a:spcBef>
                <a:spcPts val="475"/>
              </a:spcBef>
            </a:pPr>
            <a:r>
              <a:rPr dirty="0" sz="800">
                <a:latin typeface="Verdana"/>
                <a:cs typeface="Verdana"/>
              </a:rPr>
              <a:t>Us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direction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offse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off_type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directio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kdir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enum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901700" y="6919328"/>
            <a:ext cx="49498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02205" y="6227062"/>
          <a:ext cx="3637915" cy="509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62"/>
                <a:gridCol w="3186681"/>
              </a:tblGrid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er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2746248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828"/>
                </a:moveTo>
                <a:lnTo>
                  <a:pt x="0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2"/>
                </a:moveTo>
                <a:lnTo>
                  <a:pt x="3528060" y="115822"/>
                </a:lnTo>
                <a:lnTo>
                  <a:pt x="35280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479805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2"/>
                </a:moveTo>
                <a:lnTo>
                  <a:pt x="3528060" y="115822"/>
                </a:lnTo>
                <a:lnTo>
                  <a:pt x="35280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1134507"/>
            <a:ext cx="136715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obtainin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siz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126364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&lt;fstream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7"/>
                </a:moveTo>
                <a:lnTo>
                  <a:pt x="3528060" y="115827"/>
                </a:lnTo>
                <a:lnTo>
                  <a:pt x="35280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2"/>
                </a:moveTo>
                <a:lnTo>
                  <a:pt x="3528060" y="115822"/>
                </a:lnTo>
                <a:lnTo>
                  <a:pt x="35280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2"/>
                </a:moveTo>
                <a:lnTo>
                  <a:pt x="3528060" y="115822"/>
                </a:lnTo>
                <a:lnTo>
                  <a:pt x="35280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2"/>
                </a:moveTo>
                <a:lnTo>
                  <a:pt x="3528060" y="115822"/>
                </a:lnTo>
                <a:lnTo>
                  <a:pt x="35280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2"/>
                </a:moveTo>
                <a:lnTo>
                  <a:pt x="3528060" y="115822"/>
                </a:lnTo>
                <a:lnTo>
                  <a:pt x="35280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3528060" cy="114300"/>
          </a:xfrm>
          <a:custGeom>
            <a:avLst/>
            <a:gdLst/>
            <a:ahLst/>
            <a:cxnLst/>
            <a:rect l="l" t="t" r="r" b="b"/>
            <a:pathLst>
              <a:path w="3528060" h="114300">
                <a:moveTo>
                  <a:pt x="0" y="114300"/>
                </a:moveTo>
                <a:lnTo>
                  <a:pt x="3528060" y="114300"/>
                </a:lnTo>
                <a:lnTo>
                  <a:pt x="35280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3528060" cy="116205"/>
          </a:xfrm>
          <a:custGeom>
            <a:avLst/>
            <a:gdLst/>
            <a:ahLst/>
            <a:cxnLst/>
            <a:rect l="l" t="t" r="r" b="b"/>
            <a:pathLst>
              <a:path w="3528060" h="116205">
                <a:moveTo>
                  <a:pt x="0" y="115827"/>
                </a:moveTo>
                <a:lnTo>
                  <a:pt x="3528060" y="115827"/>
                </a:lnTo>
                <a:lnTo>
                  <a:pt x="35280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474463" y="1249680"/>
            <a:ext cx="2383790" cy="1612900"/>
          </a:xfrm>
          <a:custGeom>
            <a:avLst/>
            <a:gdLst/>
            <a:ahLst/>
            <a:cxnLst/>
            <a:rect l="l" t="t" r="r" b="b"/>
            <a:pathLst>
              <a:path w="2383790" h="1612900">
                <a:moveTo>
                  <a:pt x="0" y="1612391"/>
                </a:moveTo>
                <a:lnTo>
                  <a:pt x="2383535" y="1612391"/>
                </a:lnTo>
                <a:lnTo>
                  <a:pt x="2383535" y="0"/>
                </a:lnTo>
                <a:lnTo>
                  <a:pt x="0" y="0"/>
                </a:lnTo>
                <a:lnTo>
                  <a:pt x="0" y="1612391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474464" y="1135379"/>
            <a:ext cx="2383790" cy="114300"/>
          </a:xfrm>
          <a:custGeom>
            <a:avLst/>
            <a:gdLst/>
            <a:ahLst/>
            <a:cxnLst/>
            <a:rect l="l" t="t" r="r" b="b"/>
            <a:pathLst>
              <a:path w="2383790" h="114300">
                <a:moveTo>
                  <a:pt x="0" y="114300"/>
                </a:moveTo>
                <a:lnTo>
                  <a:pt x="2383536" y="114300"/>
                </a:lnTo>
                <a:lnTo>
                  <a:pt x="2383536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1132331"/>
            <a:ext cx="3528060" cy="0"/>
          </a:xfrm>
          <a:custGeom>
            <a:avLst/>
            <a:gdLst/>
            <a:ahLst/>
            <a:cxnLst/>
            <a:rect l="l" t="t" r="r" b="b"/>
            <a:pathLst>
              <a:path w="3528060" h="0">
                <a:moveTo>
                  <a:pt x="0" y="0"/>
                </a:moveTo>
                <a:lnTo>
                  <a:pt x="35280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2863595"/>
            <a:ext cx="3528060" cy="0"/>
          </a:xfrm>
          <a:custGeom>
            <a:avLst/>
            <a:gdLst/>
            <a:ahLst/>
            <a:cxnLst/>
            <a:rect l="l" t="t" r="r" b="b"/>
            <a:pathLst>
              <a:path w="3528060" h="0">
                <a:moveTo>
                  <a:pt x="0" y="0"/>
                </a:moveTo>
                <a:lnTo>
                  <a:pt x="35280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1351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445508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474464" y="1132331"/>
            <a:ext cx="2383790" cy="0"/>
          </a:xfrm>
          <a:custGeom>
            <a:avLst/>
            <a:gdLst/>
            <a:ahLst/>
            <a:cxnLst/>
            <a:rect l="l" t="t" r="r" b="b"/>
            <a:pathLst>
              <a:path w="2383790" h="0">
                <a:moveTo>
                  <a:pt x="0" y="0"/>
                </a:moveTo>
                <a:lnTo>
                  <a:pt x="23835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474464" y="2863595"/>
            <a:ext cx="2383790" cy="0"/>
          </a:xfrm>
          <a:custGeom>
            <a:avLst/>
            <a:gdLst/>
            <a:ahLst/>
            <a:cxnLst/>
            <a:rect l="l" t="t" r="r" b="b"/>
            <a:pathLst>
              <a:path w="2383790" h="0">
                <a:moveTo>
                  <a:pt x="0" y="0"/>
                </a:moveTo>
                <a:lnTo>
                  <a:pt x="2383536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471416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61048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01700" y="1709055"/>
            <a:ext cx="5940425" cy="3859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4883150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lon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begin,end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3846829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ifstrea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"example.txt"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begi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myfile.tellg()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4151629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myfile.seek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ios::end)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myfile.tellg()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myfile.close()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2749550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"siz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(end-begin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bytes.\n"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B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y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f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9525">
              <a:lnSpc>
                <a:spcPct val="1237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&gt;&gt;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getlin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.</a:t>
            </a:r>
            <a:r>
              <a:rPr dirty="0" sz="800" spc="-5">
                <a:latin typeface="Verdana"/>
                <a:cs typeface="Verdana"/>
              </a:rPr>
              <a:t>..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92405">
              <a:lnSpc>
                <a:spcPct val="106300"/>
              </a:lnSpc>
              <a:spcBef>
                <a:spcPts val="565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writ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read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write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ofs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ream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rea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ifstream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4151629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writ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memory_block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rea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memory_block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  <a:spcBef>
                <a:spcPts val="475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memory_bloc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"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char*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/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61764" y="1134507"/>
            <a:ext cx="11233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bytes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14399" y="864108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2"/>
                </a:moveTo>
                <a:lnTo>
                  <a:pt x="0" y="0"/>
                </a:lnTo>
                <a:lnTo>
                  <a:pt x="0" y="11430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5763767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5878064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7"/>
                </a:moveTo>
                <a:lnTo>
                  <a:pt x="3413760" y="115827"/>
                </a:lnTo>
                <a:lnTo>
                  <a:pt x="34137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5993891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6108188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7"/>
                </a:moveTo>
                <a:lnTo>
                  <a:pt x="3413760" y="115827"/>
                </a:lnTo>
                <a:lnTo>
                  <a:pt x="34137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901700" y="5762895"/>
            <a:ext cx="203708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readin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complet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binar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fil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 marR="79692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&lt;fstream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14400" y="6224015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6338317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6454139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6568440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6684264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6798564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6914388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7028684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7"/>
                </a:moveTo>
                <a:lnTo>
                  <a:pt x="3413760" y="115827"/>
                </a:lnTo>
                <a:lnTo>
                  <a:pt x="34137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7144511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14400" y="7258808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7"/>
                </a:moveTo>
                <a:lnTo>
                  <a:pt x="3413760" y="115827"/>
                </a:lnTo>
                <a:lnTo>
                  <a:pt x="34137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14400" y="7374635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14400" y="7488937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14400" y="7604759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14400" y="7719061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914400" y="7834883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14400" y="7949185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914400" y="8065009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14400" y="8180831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14400" y="8295127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7"/>
                </a:moveTo>
                <a:lnTo>
                  <a:pt x="3413760" y="115827"/>
                </a:lnTo>
                <a:lnTo>
                  <a:pt x="34137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14400" y="8410955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14400" y="8525257"/>
            <a:ext cx="3413760" cy="116205"/>
          </a:xfrm>
          <a:custGeom>
            <a:avLst/>
            <a:gdLst/>
            <a:ahLst/>
            <a:cxnLst/>
            <a:rect l="l" t="t" r="r" b="b"/>
            <a:pathLst>
              <a:path w="3413760" h="116204">
                <a:moveTo>
                  <a:pt x="0" y="115822"/>
                </a:moveTo>
                <a:lnTo>
                  <a:pt x="3413760" y="115822"/>
                </a:lnTo>
                <a:lnTo>
                  <a:pt x="34137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914400" y="8641080"/>
            <a:ext cx="3413760" cy="114300"/>
          </a:xfrm>
          <a:custGeom>
            <a:avLst/>
            <a:gdLst/>
            <a:ahLst/>
            <a:cxnLst/>
            <a:rect l="l" t="t" r="r" b="b"/>
            <a:pathLst>
              <a:path w="3413760" h="114300">
                <a:moveTo>
                  <a:pt x="0" y="114300"/>
                </a:moveTo>
                <a:lnTo>
                  <a:pt x="3413760" y="114300"/>
                </a:lnTo>
                <a:lnTo>
                  <a:pt x="34137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358639" y="5878067"/>
            <a:ext cx="2499360" cy="2877820"/>
          </a:xfrm>
          <a:custGeom>
            <a:avLst/>
            <a:gdLst/>
            <a:ahLst/>
            <a:cxnLst/>
            <a:rect l="l" t="t" r="r" b="b"/>
            <a:pathLst>
              <a:path w="2499359" h="2877820">
                <a:moveTo>
                  <a:pt x="0" y="2877311"/>
                </a:moveTo>
                <a:lnTo>
                  <a:pt x="2499359" y="2877311"/>
                </a:lnTo>
                <a:lnTo>
                  <a:pt x="2499359" y="0"/>
                </a:lnTo>
                <a:lnTo>
                  <a:pt x="0" y="0"/>
                </a:lnTo>
                <a:lnTo>
                  <a:pt x="0" y="2877311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358640" y="5763767"/>
            <a:ext cx="2499360" cy="114300"/>
          </a:xfrm>
          <a:custGeom>
            <a:avLst/>
            <a:gdLst/>
            <a:ahLst/>
            <a:cxnLst/>
            <a:rect l="l" t="t" r="r" b="b"/>
            <a:pathLst>
              <a:path w="2499359" h="114300">
                <a:moveTo>
                  <a:pt x="0" y="114300"/>
                </a:moveTo>
                <a:lnTo>
                  <a:pt x="2499360" y="114300"/>
                </a:lnTo>
                <a:lnTo>
                  <a:pt x="24993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914400" y="5760719"/>
            <a:ext cx="3413760" cy="0"/>
          </a:xfrm>
          <a:custGeom>
            <a:avLst/>
            <a:gdLst/>
            <a:ahLst/>
            <a:cxnLst/>
            <a:rect l="l" t="t" r="r" b="b"/>
            <a:pathLst>
              <a:path w="3413760" h="0">
                <a:moveTo>
                  <a:pt x="0" y="0"/>
                </a:moveTo>
                <a:lnTo>
                  <a:pt x="34137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914400" y="8758427"/>
            <a:ext cx="3413760" cy="0"/>
          </a:xfrm>
          <a:custGeom>
            <a:avLst/>
            <a:gdLst/>
            <a:ahLst/>
            <a:cxnLst/>
            <a:rect l="l" t="t" r="r" b="b"/>
            <a:pathLst>
              <a:path w="3413760" h="0">
                <a:moveTo>
                  <a:pt x="0" y="0"/>
                </a:moveTo>
                <a:lnTo>
                  <a:pt x="34137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11351" y="5757670"/>
            <a:ext cx="0" cy="3004185"/>
          </a:xfrm>
          <a:custGeom>
            <a:avLst/>
            <a:gdLst/>
            <a:ahLst/>
            <a:cxnLst/>
            <a:rect l="l" t="t" r="r" b="b"/>
            <a:pathLst>
              <a:path w="0" h="3004184">
                <a:moveTo>
                  <a:pt x="0" y="0"/>
                </a:moveTo>
                <a:lnTo>
                  <a:pt x="0" y="30038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331208" y="5757670"/>
            <a:ext cx="0" cy="3004185"/>
          </a:xfrm>
          <a:custGeom>
            <a:avLst/>
            <a:gdLst/>
            <a:ahLst/>
            <a:cxnLst/>
            <a:rect l="l" t="t" r="r" b="b"/>
            <a:pathLst>
              <a:path w="0" h="3004184">
                <a:moveTo>
                  <a:pt x="0" y="0"/>
                </a:moveTo>
                <a:lnTo>
                  <a:pt x="0" y="30038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358640" y="5760719"/>
            <a:ext cx="2499360" cy="0"/>
          </a:xfrm>
          <a:custGeom>
            <a:avLst/>
            <a:gdLst/>
            <a:ahLst/>
            <a:cxnLst/>
            <a:rect l="l" t="t" r="r" b="b"/>
            <a:pathLst>
              <a:path w="2499359" h="0">
                <a:moveTo>
                  <a:pt x="0" y="0"/>
                </a:moveTo>
                <a:lnTo>
                  <a:pt x="24993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58640" y="8758427"/>
            <a:ext cx="2499360" cy="0"/>
          </a:xfrm>
          <a:custGeom>
            <a:avLst/>
            <a:gdLst/>
            <a:ahLst/>
            <a:cxnLst/>
            <a:rect l="l" t="t" r="r" b="b"/>
            <a:pathLst>
              <a:path w="2499359" h="0">
                <a:moveTo>
                  <a:pt x="0" y="0"/>
                </a:moveTo>
                <a:lnTo>
                  <a:pt x="24993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355592" y="5757670"/>
            <a:ext cx="0" cy="3004185"/>
          </a:xfrm>
          <a:custGeom>
            <a:avLst/>
            <a:gdLst/>
            <a:ahLst/>
            <a:cxnLst/>
            <a:rect l="l" t="t" r="r" b="b"/>
            <a:pathLst>
              <a:path w="0" h="3004184">
                <a:moveTo>
                  <a:pt x="0" y="0"/>
                </a:moveTo>
                <a:lnTo>
                  <a:pt x="0" y="300380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861048" y="5757670"/>
            <a:ext cx="0" cy="3004185"/>
          </a:xfrm>
          <a:custGeom>
            <a:avLst/>
            <a:gdLst/>
            <a:ahLst/>
            <a:cxnLst/>
            <a:rect l="l" t="t" r="r" b="b"/>
            <a:pathLst>
              <a:path w="0" h="3004184">
                <a:moveTo>
                  <a:pt x="0" y="0"/>
                </a:moveTo>
                <a:lnTo>
                  <a:pt x="0" y="3003805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901700" y="6337443"/>
            <a:ext cx="5186045" cy="2754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70205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ifstream::pos_typ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memblock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2700" marR="3274695" indent="12128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ifstrea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"example.bin"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ios::in|ios::binary|ios::ate)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(file.is_open()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5904" marR="3275329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file.tellg()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membloc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[size]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file.seek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ios::beg)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file.rea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(memblock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 marR="1933575" indent="-635">
              <a:lnSpc>
                <a:spcPts val="1820"/>
              </a:lnSpc>
              <a:spcBef>
                <a:spcPts val="19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"th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complet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conten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memory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delete</a:t>
            </a:r>
            <a:r>
              <a:rPr dirty="0" sz="800" spc="-5">
                <a:latin typeface="Courier New"/>
                <a:cs typeface="Courier New"/>
              </a:rPr>
              <a:t>[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memblock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67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 marR="29089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"Unabl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ope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file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74" name="object 74"/>
          <p:cNvSpPr txBox="1"/>
          <p:nvPr/>
        </p:nvSpPr>
        <p:spPr>
          <a:xfrm>
            <a:off x="4345940" y="5762895"/>
            <a:ext cx="23418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th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complet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conten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memor</a:t>
            </a:r>
            <a:r>
              <a:rPr dirty="0" sz="800">
                <a:latin typeface="Courier New"/>
                <a:cs typeface="Courier New"/>
              </a:rPr>
              <a:t>y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711454"/>
            <a:ext cx="1483360" cy="9525"/>
          </a:xfrm>
          <a:custGeom>
            <a:avLst/>
            <a:gdLst/>
            <a:ahLst/>
            <a:cxnLst/>
            <a:rect l="l" t="t" r="r" b="b"/>
            <a:pathLst>
              <a:path w="1483360" h="9525">
                <a:moveTo>
                  <a:pt x="0" y="9141"/>
                </a:moveTo>
                <a:lnTo>
                  <a:pt x="1482851" y="9141"/>
                </a:lnTo>
                <a:lnTo>
                  <a:pt x="148285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1834896"/>
            <a:ext cx="1483360" cy="9525"/>
          </a:xfrm>
          <a:custGeom>
            <a:avLst/>
            <a:gdLst/>
            <a:ahLst/>
            <a:cxnLst/>
            <a:rect l="l" t="t" r="r" b="b"/>
            <a:pathLst>
              <a:path w="1483360" h="9525">
                <a:moveTo>
                  <a:pt x="0" y="9143"/>
                </a:moveTo>
                <a:lnTo>
                  <a:pt x="1482851" y="9143"/>
                </a:lnTo>
                <a:lnTo>
                  <a:pt x="148285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720595"/>
            <a:ext cx="1464945" cy="114300"/>
          </a:xfrm>
          <a:custGeom>
            <a:avLst/>
            <a:gdLst/>
            <a:ahLst/>
            <a:cxnLst/>
            <a:rect l="l" t="t" r="r" b="b"/>
            <a:pathLst>
              <a:path w="1464945" h="114300">
                <a:moveTo>
                  <a:pt x="0" y="114300"/>
                </a:moveTo>
                <a:lnTo>
                  <a:pt x="1464564" y="114300"/>
                </a:lnTo>
                <a:lnTo>
                  <a:pt x="14645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1708403"/>
            <a:ext cx="1483360" cy="0"/>
          </a:xfrm>
          <a:custGeom>
            <a:avLst/>
            <a:gdLst/>
            <a:ahLst/>
            <a:cxnLst/>
            <a:rect l="l" t="t" r="r" b="b"/>
            <a:pathLst>
              <a:path w="1483360" h="0">
                <a:moveTo>
                  <a:pt x="0" y="0"/>
                </a:moveTo>
                <a:lnTo>
                  <a:pt x="14828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1847087"/>
            <a:ext cx="1483360" cy="0"/>
          </a:xfrm>
          <a:custGeom>
            <a:avLst/>
            <a:gdLst/>
            <a:ahLst/>
            <a:cxnLst/>
            <a:rect l="l" t="t" r="r" b="b"/>
            <a:pathLst>
              <a:path w="1483360" h="0">
                <a:moveTo>
                  <a:pt x="0" y="0"/>
                </a:moveTo>
                <a:lnTo>
                  <a:pt x="14828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5277" y="1839468"/>
            <a:ext cx="1495425" cy="0"/>
          </a:xfrm>
          <a:custGeom>
            <a:avLst/>
            <a:gdLst/>
            <a:ahLst/>
            <a:cxnLst/>
            <a:rect l="l" t="t" r="r" b="b"/>
            <a:pathLst>
              <a:path w="1495425" h="0">
                <a:moveTo>
                  <a:pt x="0" y="0"/>
                </a:moveTo>
                <a:lnTo>
                  <a:pt x="14950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1716024"/>
            <a:ext cx="1495425" cy="0"/>
          </a:xfrm>
          <a:custGeom>
            <a:avLst/>
            <a:gdLst/>
            <a:ahLst/>
            <a:cxnLst/>
            <a:rect l="l" t="t" r="r" b="b"/>
            <a:pathLst>
              <a:path w="1495425" h="0">
                <a:moveTo>
                  <a:pt x="0" y="0"/>
                </a:moveTo>
                <a:lnTo>
                  <a:pt x="14950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8325" y="170535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57272" y="170535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1374" y="2773677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6"/>
                </a:moveTo>
                <a:lnTo>
                  <a:pt x="1604771" y="9146"/>
                </a:lnTo>
                <a:lnTo>
                  <a:pt x="160477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3012948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4"/>
                </a:moveTo>
                <a:lnTo>
                  <a:pt x="1604771" y="9144"/>
                </a:lnTo>
                <a:lnTo>
                  <a:pt x="16047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80517" y="2782823"/>
            <a:ext cx="1586865" cy="114300"/>
          </a:xfrm>
          <a:custGeom>
            <a:avLst/>
            <a:gdLst/>
            <a:ahLst/>
            <a:cxnLst/>
            <a:rect l="l" t="t" r="r" b="b"/>
            <a:pathLst>
              <a:path w="1586864" h="114300">
                <a:moveTo>
                  <a:pt x="0" y="114300"/>
                </a:moveTo>
                <a:lnTo>
                  <a:pt x="1586484" y="114300"/>
                </a:lnTo>
                <a:lnTo>
                  <a:pt x="15864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2897125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5">
                <a:moveTo>
                  <a:pt x="0" y="115822"/>
                </a:moveTo>
                <a:lnTo>
                  <a:pt x="1586484" y="115822"/>
                </a:lnTo>
                <a:lnTo>
                  <a:pt x="15864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1374" y="2770631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3025141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65277" y="3017517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65277" y="2778252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68325" y="276758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79192" y="2767582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71374" y="3675885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7"/>
                </a:moveTo>
                <a:lnTo>
                  <a:pt x="1604771" y="9147"/>
                </a:lnTo>
                <a:lnTo>
                  <a:pt x="1604771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71374" y="3800855"/>
            <a:ext cx="1605280" cy="9525"/>
          </a:xfrm>
          <a:custGeom>
            <a:avLst/>
            <a:gdLst/>
            <a:ahLst/>
            <a:cxnLst/>
            <a:rect l="l" t="t" r="r" b="b"/>
            <a:pathLst>
              <a:path w="1605280" h="9525">
                <a:moveTo>
                  <a:pt x="0" y="9143"/>
                </a:moveTo>
                <a:lnTo>
                  <a:pt x="1604771" y="9143"/>
                </a:lnTo>
                <a:lnTo>
                  <a:pt x="160477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80517" y="3685033"/>
            <a:ext cx="1586865" cy="116205"/>
          </a:xfrm>
          <a:custGeom>
            <a:avLst/>
            <a:gdLst/>
            <a:ahLst/>
            <a:cxnLst/>
            <a:rect l="l" t="t" r="r" b="b"/>
            <a:pathLst>
              <a:path w="1586864" h="116204">
                <a:moveTo>
                  <a:pt x="0" y="115822"/>
                </a:moveTo>
                <a:lnTo>
                  <a:pt x="1586484" y="115822"/>
                </a:lnTo>
                <a:lnTo>
                  <a:pt x="15864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1374" y="3672841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71374" y="3811523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80" h="0">
                <a:moveTo>
                  <a:pt x="0" y="0"/>
                </a:moveTo>
                <a:lnTo>
                  <a:pt x="16047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65277" y="3803904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65277" y="3680457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68325" y="3669795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79192" y="3669795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71374" y="4463798"/>
            <a:ext cx="1666239" cy="9525"/>
          </a:xfrm>
          <a:custGeom>
            <a:avLst/>
            <a:gdLst/>
            <a:ahLst/>
            <a:cxnLst/>
            <a:rect l="l" t="t" r="r" b="b"/>
            <a:pathLst>
              <a:path w="1666239" h="9525">
                <a:moveTo>
                  <a:pt x="0" y="9141"/>
                </a:moveTo>
                <a:lnTo>
                  <a:pt x="1665731" y="9141"/>
                </a:lnTo>
                <a:lnTo>
                  <a:pt x="166573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71374" y="4817364"/>
            <a:ext cx="1666239" cy="9525"/>
          </a:xfrm>
          <a:custGeom>
            <a:avLst/>
            <a:gdLst/>
            <a:ahLst/>
            <a:cxnLst/>
            <a:rect l="l" t="t" r="r" b="b"/>
            <a:pathLst>
              <a:path w="1666239" h="9525">
                <a:moveTo>
                  <a:pt x="0" y="9144"/>
                </a:moveTo>
                <a:lnTo>
                  <a:pt x="1665731" y="9144"/>
                </a:lnTo>
                <a:lnTo>
                  <a:pt x="166573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80517" y="4472939"/>
            <a:ext cx="1647825" cy="114300"/>
          </a:xfrm>
          <a:custGeom>
            <a:avLst/>
            <a:gdLst/>
            <a:ahLst/>
            <a:cxnLst/>
            <a:rect l="l" t="t" r="r" b="b"/>
            <a:pathLst>
              <a:path w="1647825" h="114300">
                <a:moveTo>
                  <a:pt x="0" y="114300"/>
                </a:moveTo>
                <a:lnTo>
                  <a:pt x="1647444" y="114300"/>
                </a:lnTo>
                <a:lnTo>
                  <a:pt x="16474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80517" y="4587241"/>
            <a:ext cx="1647825" cy="116205"/>
          </a:xfrm>
          <a:custGeom>
            <a:avLst/>
            <a:gdLst/>
            <a:ahLst/>
            <a:cxnLst/>
            <a:rect l="l" t="t" r="r" b="b"/>
            <a:pathLst>
              <a:path w="1647825" h="116204">
                <a:moveTo>
                  <a:pt x="0" y="115822"/>
                </a:moveTo>
                <a:lnTo>
                  <a:pt x="1647444" y="115822"/>
                </a:lnTo>
                <a:lnTo>
                  <a:pt x="16474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80517" y="4703064"/>
            <a:ext cx="1647825" cy="114300"/>
          </a:xfrm>
          <a:custGeom>
            <a:avLst/>
            <a:gdLst/>
            <a:ahLst/>
            <a:cxnLst/>
            <a:rect l="l" t="t" r="r" b="b"/>
            <a:pathLst>
              <a:path w="1647825" h="114300">
                <a:moveTo>
                  <a:pt x="0" y="114300"/>
                </a:moveTo>
                <a:lnTo>
                  <a:pt x="1647444" y="114300"/>
                </a:lnTo>
                <a:lnTo>
                  <a:pt x="16474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71374" y="4460747"/>
            <a:ext cx="1666239" cy="0"/>
          </a:xfrm>
          <a:custGeom>
            <a:avLst/>
            <a:gdLst/>
            <a:ahLst/>
            <a:cxnLst/>
            <a:rect l="l" t="t" r="r" b="b"/>
            <a:pathLst>
              <a:path w="1666239" h="0">
                <a:moveTo>
                  <a:pt x="0" y="0"/>
                </a:moveTo>
                <a:lnTo>
                  <a:pt x="16657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71374" y="4829555"/>
            <a:ext cx="1666239" cy="0"/>
          </a:xfrm>
          <a:custGeom>
            <a:avLst/>
            <a:gdLst/>
            <a:ahLst/>
            <a:cxnLst/>
            <a:rect l="l" t="t" r="r" b="b"/>
            <a:pathLst>
              <a:path w="1666239" h="0">
                <a:moveTo>
                  <a:pt x="0" y="0"/>
                </a:moveTo>
                <a:lnTo>
                  <a:pt x="16657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65277" y="4821936"/>
            <a:ext cx="1678305" cy="0"/>
          </a:xfrm>
          <a:custGeom>
            <a:avLst/>
            <a:gdLst/>
            <a:ahLst/>
            <a:cxnLst/>
            <a:rect l="l" t="t" r="r" b="b"/>
            <a:pathLst>
              <a:path w="1678305" h="0">
                <a:moveTo>
                  <a:pt x="0" y="0"/>
                </a:moveTo>
                <a:lnTo>
                  <a:pt x="16779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65277" y="4468368"/>
            <a:ext cx="1678305" cy="0"/>
          </a:xfrm>
          <a:custGeom>
            <a:avLst/>
            <a:gdLst/>
            <a:ahLst/>
            <a:cxnLst/>
            <a:rect l="l" t="t" r="r" b="b"/>
            <a:pathLst>
              <a:path w="1678305" h="0">
                <a:moveTo>
                  <a:pt x="0" y="0"/>
                </a:moveTo>
                <a:lnTo>
                  <a:pt x="16779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68325" y="4457698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740152" y="4457698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9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901687" y="1117460"/>
            <a:ext cx="5958205" cy="75698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1590">
              <a:lnSpc>
                <a:spcPct val="1081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ios::at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tellg()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595"/>
              </a:spcBef>
            </a:pPr>
            <a:r>
              <a:rPr dirty="0" sz="800" spc="-5">
                <a:latin typeface="Courier New"/>
                <a:cs typeface="Courier New"/>
              </a:rPr>
              <a:t>ifstream::pos_typ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157480">
              <a:lnSpc>
                <a:spcPct val="106200"/>
              </a:lnSpc>
            </a:pPr>
            <a:r>
              <a:rPr dirty="0" sz="800" spc="-5">
                <a:latin typeface="Courier New"/>
                <a:cs typeface="Courier New"/>
              </a:rPr>
              <a:t>ifstream::pos_typ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file.tellg()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2</a:t>
            </a:r>
            <a:r>
              <a:rPr dirty="0" sz="800" spc="-15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59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siz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file.tellg()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139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membloc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char</a:t>
            </a:r>
            <a:r>
              <a:rPr dirty="0" sz="800" spc="-5">
                <a:latin typeface="Courier New"/>
                <a:cs typeface="Courier New"/>
              </a:rPr>
              <a:t>[size]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146050">
              <a:lnSpc>
                <a:spcPct val="101299"/>
              </a:lnSpc>
            </a:pP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 marR="4124960">
              <a:lnSpc>
                <a:spcPct val="94400"/>
              </a:lnSpc>
              <a:spcBef>
                <a:spcPts val="705"/>
              </a:spcBef>
            </a:pPr>
            <a:r>
              <a:rPr dirty="0" sz="800" spc="-5">
                <a:latin typeface="Courier New"/>
                <a:cs typeface="Courier New"/>
              </a:rPr>
              <a:t>file.seek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ios::beg)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file.rea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(memblock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size)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file.close()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b="1">
                <a:latin typeface="Verdana"/>
                <a:cs typeface="Verdana"/>
              </a:rPr>
              <a:t>B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b="1">
                <a:latin typeface="Verdana"/>
                <a:cs typeface="Verdana"/>
              </a:rPr>
              <a:t>ff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y</a:t>
            </a:r>
            <a:r>
              <a:rPr dirty="0" sz="1350" spc="-5" b="1">
                <a:latin typeface="Verdana"/>
                <a:cs typeface="Verdana"/>
              </a:rPr>
              <a:t>nc</a:t>
            </a:r>
            <a:r>
              <a:rPr dirty="0" sz="1350" spc="5" b="1">
                <a:latin typeface="Verdana"/>
                <a:cs typeface="Verdana"/>
              </a:rPr>
              <a:t>h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z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n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6515">
              <a:lnSpc>
                <a:spcPct val="1044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eambuf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ofstream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1440">
              <a:lnSpc>
                <a:spcPct val="100600"/>
              </a:lnSpc>
              <a:spcBef>
                <a:spcPts val="500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5" i="1">
                <a:latin typeface="Verdana"/>
                <a:cs typeface="Verdana"/>
              </a:rPr>
              <a:t>y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20" i="1">
                <a:latin typeface="Verdana"/>
                <a:cs typeface="Verdana"/>
              </a:rPr>
              <a:t>h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z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469900" marR="55880" indent="-228600">
              <a:lnSpc>
                <a:spcPct val="100000"/>
              </a:lnSpc>
              <a:spcBef>
                <a:spcPts val="70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5" b="1">
                <a:latin typeface="Verdana"/>
                <a:cs typeface="Verdana"/>
              </a:rPr>
              <a:t>W</a:t>
            </a:r>
            <a:r>
              <a:rPr dirty="0" sz="800" b="1">
                <a:latin typeface="Verdana"/>
                <a:cs typeface="Verdana"/>
              </a:rPr>
              <a:t>h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n</a:t>
            </a:r>
            <a:r>
              <a:rPr dirty="0" sz="800" spc="-10" b="1">
                <a:latin typeface="Verdana"/>
                <a:cs typeface="Verdana"/>
              </a:rPr>
              <a:t> </a:t>
            </a:r>
            <a:r>
              <a:rPr dirty="0" sz="800" spc="-10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h</a:t>
            </a:r>
            <a:r>
              <a:rPr dirty="0" sz="800" b="1">
                <a:latin typeface="Verdana"/>
                <a:cs typeface="Verdana"/>
              </a:rPr>
              <a:t>e</a:t>
            </a:r>
            <a:r>
              <a:rPr dirty="0" sz="800" spc="-5" b="1">
                <a:latin typeface="Verdana"/>
                <a:cs typeface="Verdana"/>
              </a:rPr>
              <a:t> </a:t>
            </a: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b="1">
                <a:latin typeface="Verdana"/>
                <a:cs typeface="Verdana"/>
              </a:rPr>
              <a:t>il</a:t>
            </a:r>
            <a:r>
              <a:rPr dirty="0" sz="800" b="1">
                <a:latin typeface="Verdana"/>
                <a:cs typeface="Verdana"/>
              </a:rPr>
              <a:t>e</a:t>
            </a:r>
            <a:r>
              <a:rPr dirty="0" sz="800" spc="-5" b="1">
                <a:latin typeface="Verdana"/>
                <a:cs typeface="Verdana"/>
              </a:rPr>
              <a:t> </a:t>
            </a:r>
            <a:r>
              <a:rPr dirty="0" sz="800" spc="-15" b="1">
                <a:latin typeface="Verdana"/>
                <a:cs typeface="Verdana"/>
              </a:rPr>
              <a:t>i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5" b="1">
                <a:latin typeface="Verdana"/>
                <a:cs typeface="Verdana"/>
              </a:rPr>
              <a:t> </a:t>
            </a:r>
            <a:r>
              <a:rPr dirty="0" sz="800" spc="-5" b="1">
                <a:latin typeface="Verdana"/>
                <a:cs typeface="Verdana"/>
              </a:rPr>
              <a:t>c</a:t>
            </a:r>
            <a:r>
              <a:rPr dirty="0" sz="800" b="1">
                <a:latin typeface="Verdana"/>
                <a:cs typeface="Verdana"/>
              </a:rPr>
              <a:t>l</a:t>
            </a:r>
            <a:r>
              <a:rPr dirty="0" sz="800" spc="-15" b="1">
                <a:latin typeface="Verdana"/>
                <a:cs typeface="Verdana"/>
              </a:rPr>
              <a:t>o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d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marR="617220" indent="-228600">
              <a:lnSpc>
                <a:spcPct val="101200"/>
              </a:lnSpc>
              <a:spcBef>
                <a:spcPts val="465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5" b="1">
                <a:latin typeface="Verdana"/>
                <a:cs typeface="Verdana"/>
              </a:rPr>
              <a:t>W</a:t>
            </a:r>
            <a:r>
              <a:rPr dirty="0" sz="800" b="1">
                <a:latin typeface="Verdana"/>
                <a:cs typeface="Verdana"/>
              </a:rPr>
              <a:t>h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n</a:t>
            </a:r>
            <a:r>
              <a:rPr dirty="0" sz="800" spc="-10" b="1">
                <a:latin typeface="Verdana"/>
                <a:cs typeface="Verdana"/>
              </a:rPr>
              <a:t> </a:t>
            </a:r>
            <a:r>
              <a:rPr dirty="0" sz="800" spc="-10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h</a:t>
            </a:r>
            <a:r>
              <a:rPr dirty="0" sz="800" b="1">
                <a:latin typeface="Verdana"/>
                <a:cs typeface="Verdana"/>
              </a:rPr>
              <a:t>e</a:t>
            </a:r>
            <a:r>
              <a:rPr dirty="0" sz="800" spc="-5" b="1">
                <a:latin typeface="Verdana"/>
                <a:cs typeface="Verdana"/>
              </a:rPr>
              <a:t> </a:t>
            </a:r>
            <a:r>
              <a:rPr dirty="0" sz="800" spc="-10" b="1">
                <a:latin typeface="Verdana"/>
                <a:cs typeface="Verdana"/>
              </a:rPr>
              <a:t>b</a:t>
            </a:r>
            <a:r>
              <a:rPr dirty="0" sz="800" b="1">
                <a:latin typeface="Verdana"/>
                <a:cs typeface="Verdana"/>
              </a:rPr>
              <a:t>u</a:t>
            </a: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r</a:t>
            </a:r>
            <a:r>
              <a:rPr dirty="0" sz="800" spc="-5" b="1">
                <a:latin typeface="Verdana"/>
                <a:cs typeface="Verdana"/>
              </a:rPr>
              <a:t> 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5" b="1">
                <a:latin typeface="Verdana"/>
                <a:cs typeface="Verdana"/>
              </a:rPr>
              <a:t> </a:t>
            </a:r>
            <a:r>
              <a:rPr dirty="0" sz="800" spc="-5" b="1">
                <a:latin typeface="Verdana"/>
                <a:cs typeface="Verdana"/>
              </a:rPr>
              <a:t>f</a:t>
            </a:r>
            <a:r>
              <a:rPr dirty="0" sz="800" spc="-10" b="1">
                <a:latin typeface="Verdana"/>
                <a:cs typeface="Verdana"/>
              </a:rPr>
              <a:t>u</a:t>
            </a:r>
            <a:r>
              <a:rPr dirty="0" sz="800" b="1">
                <a:latin typeface="Verdana"/>
                <a:cs typeface="Verdana"/>
              </a:rPr>
              <a:t>ll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spc="5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marR="715010" indent="-228600">
              <a:lnSpc>
                <a:spcPct val="102499"/>
              </a:lnSpc>
              <a:spcBef>
                <a:spcPts val="445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x</a:t>
            </a:r>
            <a:r>
              <a:rPr dirty="0" sz="800" b="1">
                <a:latin typeface="Verdana"/>
                <a:cs typeface="Verdana"/>
              </a:rPr>
              <a:t>p</a:t>
            </a:r>
            <a:r>
              <a:rPr dirty="0" sz="800" spc="-15" b="1">
                <a:latin typeface="Verdana"/>
                <a:cs typeface="Verdana"/>
              </a:rPr>
              <a:t>l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-5" b="1">
                <a:latin typeface="Verdana"/>
                <a:cs typeface="Verdana"/>
              </a:rPr>
              <a:t>c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spc="-15" b="1">
                <a:latin typeface="Verdana"/>
                <a:cs typeface="Verdana"/>
              </a:rPr>
              <a:t>l</a:t>
            </a:r>
            <a:r>
              <a:rPr dirty="0" sz="800" spc="5" b="1">
                <a:latin typeface="Verdana"/>
                <a:cs typeface="Verdana"/>
              </a:rPr>
              <a:t>y</a:t>
            </a:r>
            <a:r>
              <a:rPr dirty="0" sz="800" b="1">
                <a:latin typeface="Verdana"/>
                <a:cs typeface="Verdana"/>
              </a:rPr>
              <a:t>,</a:t>
            </a:r>
            <a:r>
              <a:rPr dirty="0" sz="800" spc="-15" b="1">
                <a:latin typeface="Verdana"/>
                <a:cs typeface="Verdana"/>
              </a:rPr>
              <a:t> </a:t>
            </a:r>
            <a:r>
              <a:rPr dirty="0" sz="800" spc="5" b="1">
                <a:latin typeface="Verdana"/>
                <a:cs typeface="Verdana"/>
              </a:rPr>
              <a:t>w</a:t>
            </a:r>
            <a:r>
              <a:rPr dirty="0" sz="800" spc="-15" b="1">
                <a:latin typeface="Verdana"/>
                <a:cs typeface="Verdana"/>
              </a:rPr>
              <a:t>i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h</a:t>
            </a:r>
            <a:r>
              <a:rPr dirty="0" sz="800" spc="-10" b="1">
                <a:latin typeface="Verdana"/>
                <a:cs typeface="Verdana"/>
              </a:rPr>
              <a:t> </a:t>
            </a:r>
            <a:r>
              <a:rPr dirty="0" sz="800" b="1">
                <a:latin typeface="Verdana"/>
                <a:cs typeface="Verdana"/>
              </a:rPr>
              <a:t>m</a:t>
            </a:r>
            <a:r>
              <a:rPr dirty="0" sz="800" spc="-1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n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-10" b="1">
                <a:latin typeface="Verdana"/>
                <a:cs typeface="Verdana"/>
              </a:rPr>
              <a:t>p</a:t>
            </a:r>
            <a:r>
              <a:rPr dirty="0" sz="800" b="1">
                <a:latin typeface="Verdana"/>
                <a:cs typeface="Verdana"/>
              </a:rPr>
              <a:t>u</a:t>
            </a:r>
            <a:r>
              <a:rPr dirty="0" sz="800" spc="-15" b="1">
                <a:latin typeface="Verdana"/>
                <a:cs typeface="Verdana"/>
              </a:rPr>
              <a:t>l</a:t>
            </a:r>
            <a:r>
              <a:rPr dirty="0" sz="800" b="1">
                <a:latin typeface="Verdana"/>
                <a:cs typeface="Verdana"/>
              </a:rPr>
              <a:t>a</a:t>
            </a:r>
            <a:r>
              <a:rPr dirty="0" sz="800" spc="-10" b="1">
                <a:latin typeface="Verdana"/>
                <a:cs typeface="Verdana"/>
              </a:rPr>
              <a:t>t</a:t>
            </a:r>
            <a:r>
              <a:rPr dirty="0" sz="800" spc="-15" b="1">
                <a:latin typeface="Verdana"/>
                <a:cs typeface="Verdana"/>
              </a:rPr>
              <a:t>o</a:t>
            </a:r>
            <a:r>
              <a:rPr dirty="0" sz="800" spc="-5" b="1">
                <a:latin typeface="Verdana"/>
                <a:cs typeface="Verdana"/>
              </a:rPr>
              <a:t>r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spc="15" b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l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marR="174625" indent="-228600">
              <a:lnSpc>
                <a:spcPct val="106200"/>
              </a:lnSpc>
              <a:spcBef>
                <a:spcPts val="49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x</a:t>
            </a:r>
            <a:r>
              <a:rPr dirty="0" sz="800" b="1">
                <a:latin typeface="Verdana"/>
                <a:cs typeface="Verdana"/>
              </a:rPr>
              <a:t>p</a:t>
            </a:r>
            <a:r>
              <a:rPr dirty="0" sz="800" spc="-15" b="1">
                <a:latin typeface="Verdana"/>
                <a:cs typeface="Verdana"/>
              </a:rPr>
              <a:t>l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-5" b="1">
                <a:latin typeface="Verdana"/>
                <a:cs typeface="Verdana"/>
              </a:rPr>
              <a:t>c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spc="-15" b="1">
                <a:latin typeface="Verdana"/>
                <a:cs typeface="Verdana"/>
              </a:rPr>
              <a:t>l</a:t>
            </a:r>
            <a:r>
              <a:rPr dirty="0" sz="800" spc="5" b="1">
                <a:latin typeface="Verdana"/>
                <a:cs typeface="Verdana"/>
              </a:rPr>
              <a:t>y</a:t>
            </a:r>
            <a:r>
              <a:rPr dirty="0" sz="800" b="1">
                <a:latin typeface="Verdana"/>
                <a:cs typeface="Verdana"/>
              </a:rPr>
              <a:t>,</a:t>
            </a:r>
            <a:r>
              <a:rPr dirty="0" sz="800" spc="-15" b="1">
                <a:latin typeface="Verdana"/>
                <a:cs typeface="Verdana"/>
              </a:rPr>
              <a:t> </a:t>
            </a:r>
            <a:r>
              <a:rPr dirty="0" sz="800" spc="5" b="1">
                <a:latin typeface="Verdana"/>
                <a:cs typeface="Verdana"/>
              </a:rPr>
              <a:t>w</a:t>
            </a:r>
            <a:r>
              <a:rPr dirty="0" sz="800" spc="-15" b="1">
                <a:latin typeface="Verdana"/>
                <a:cs typeface="Verdana"/>
              </a:rPr>
              <a:t>i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h</a:t>
            </a:r>
            <a:r>
              <a:rPr dirty="0" sz="800" spc="-10" b="1">
                <a:latin typeface="Verdana"/>
                <a:cs typeface="Verdana"/>
              </a:rPr>
              <a:t> </a:t>
            </a:r>
            <a:r>
              <a:rPr dirty="0" sz="800" b="1">
                <a:latin typeface="Verdana"/>
                <a:cs typeface="Verdana"/>
              </a:rPr>
              <a:t>m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m</a:t>
            </a:r>
            <a:r>
              <a:rPr dirty="0" sz="800" b="1">
                <a:latin typeface="Verdana"/>
                <a:cs typeface="Verdana"/>
              </a:rPr>
              <a:t>b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b="1">
                <a:latin typeface="Verdana"/>
                <a:cs typeface="Verdana"/>
              </a:rPr>
              <a:t>r</a:t>
            </a:r>
            <a:r>
              <a:rPr dirty="0" sz="800" spc="-5" b="1">
                <a:latin typeface="Verdana"/>
                <a:cs typeface="Verdana"/>
              </a:rPr>
              <a:t> </a:t>
            </a:r>
            <a:r>
              <a:rPr dirty="0" sz="800" spc="-20" b="1">
                <a:latin typeface="Verdana"/>
                <a:cs typeface="Verdana"/>
              </a:rPr>
              <a:t>f</a:t>
            </a:r>
            <a:r>
              <a:rPr dirty="0" sz="800" spc="-10" b="1">
                <a:latin typeface="Verdana"/>
                <a:cs typeface="Verdana"/>
              </a:rPr>
              <a:t>u</a:t>
            </a:r>
            <a:r>
              <a:rPr dirty="0" sz="800" b="1">
                <a:latin typeface="Verdana"/>
                <a:cs typeface="Verdana"/>
              </a:rPr>
              <a:t>n</a:t>
            </a:r>
            <a:r>
              <a:rPr dirty="0" sz="800" spc="-5" b="1">
                <a:latin typeface="Verdana"/>
                <a:cs typeface="Verdana"/>
              </a:rPr>
              <a:t>c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i</a:t>
            </a:r>
            <a:r>
              <a:rPr dirty="0" sz="800" spc="-15" b="1">
                <a:latin typeface="Verdana"/>
                <a:cs typeface="Verdana"/>
              </a:rPr>
              <a:t>o</a:t>
            </a:r>
            <a:r>
              <a:rPr dirty="0" sz="800" b="1">
                <a:latin typeface="Verdana"/>
                <a:cs typeface="Verdana"/>
              </a:rPr>
              <a:t>n</a:t>
            </a:r>
            <a:r>
              <a:rPr dirty="0" sz="800" spc="-10" b="1">
                <a:latin typeface="Verdana"/>
                <a:cs typeface="Verdana"/>
              </a:rPr>
              <a:t> </a:t>
            </a:r>
            <a:r>
              <a:rPr dirty="0" sz="800" b="1">
                <a:latin typeface="Verdana"/>
                <a:cs typeface="Verdana"/>
              </a:rPr>
              <a:t>s</a:t>
            </a:r>
            <a:r>
              <a:rPr dirty="0" sz="800" spc="-10" b="1">
                <a:latin typeface="Verdana"/>
                <a:cs typeface="Verdana"/>
              </a:rPr>
              <a:t>y</a:t>
            </a:r>
            <a:r>
              <a:rPr dirty="0" sz="800" b="1">
                <a:latin typeface="Verdana"/>
                <a:cs typeface="Verdana"/>
              </a:rPr>
              <a:t>n</a:t>
            </a:r>
            <a:r>
              <a:rPr dirty="0" sz="800" spc="-5" b="1">
                <a:latin typeface="Verdana"/>
                <a:cs typeface="Verdana"/>
              </a:rPr>
              <a:t>c</a:t>
            </a:r>
            <a:r>
              <a:rPr dirty="0" sz="800" spc="-5" b="1">
                <a:latin typeface="Verdana"/>
                <a:cs typeface="Verdana"/>
              </a:rPr>
              <a:t>(</a:t>
            </a:r>
            <a:r>
              <a:rPr dirty="0" sz="800" spc="-5" b="1">
                <a:latin typeface="Verdana"/>
                <a:cs typeface="Verdana"/>
              </a:rPr>
              <a:t>)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spc="15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-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90" y="1115936"/>
            <a:ext cx="5964555" cy="4296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22860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dirty="0" sz="800">
                <a:latin typeface="Verdana"/>
                <a:cs typeface="Verdana"/>
              </a:rPr>
              <a:t>Us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endParaRPr sz="800">
              <a:latin typeface="Courier New"/>
              <a:cs typeface="Courier New"/>
            </a:endParaRPr>
          </a:p>
          <a:p>
            <a:pPr marL="469900" indent="-228600">
              <a:lnSpc>
                <a:spcPct val="100000"/>
              </a:lnSpc>
              <a:spcBef>
                <a:spcPts val="359"/>
              </a:spcBef>
              <a:buAutoNum type="arabicPeriod"/>
              <a:tabLst>
                <a:tab pos="470534" algn="l"/>
              </a:tabLst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lvl="1" marL="572135" indent="-102235">
              <a:lnSpc>
                <a:spcPct val="100000"/>
              </a:lnSpc>
              <a:spcBef>
                <a:spcPts val="70"/>
              </a:spcBef>
              <a:buChar char="*"/>
              <a:tabLst>
                <a:tab pos="572135" algn="l"/>
              </a:tabLst>
            </a:pP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3</a:t>
            </a:r>
            <a:r>
              <a:rPr dirty="0" sz="800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lvl="1" marL="572135" indent="-102235">
              <a:lnSpc>
                <a:spcPct val="100000"/>
              </a:lnSpc>
              <a:buChar char="*"/>
              <a:tabLst>
                <a:tab pos="572135" algn="l"/>
              </a:tabLst>
            </a:pP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5</a:t>
            </a:r>
            <a:r>
              <a:rPr dirty="0" sz="800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ts val="900"/>
              </a:lnSpc>
              <a:spcBef>
                <a:spcPts val="285"/>
              </a:spcBef>
              <a:buAutoNum type="arabicPeriod"/>
              <a:tabLst>
                <a:tab pos="470534" algn="l"/>
              </a:tabLst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469900">
              <a:lnSpc>
                <a:spcPts val="869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4699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--n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85"/>
              </a:spcBef>
            </a:pP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320"/>
              </a:spcBef>
              <a:buAutoNum type="arabicPeriod" startAt="4"/>
              <a:tabLst>
                <a:tab pos="470534" algn="l"/>
              </a:tabLst>
            </a:pP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275"/>
              </a:spcBef>
              <a:buAutoNum type="arabicPeriod" startAt="4"/>
              <a:tabLst>
                <a:tab pos="470534" algn="l"/>
              </a:tabLst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!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40005">
              <a:lnSpc>
                <a:spcPct val="1055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--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n&gt;0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97485">
              <a:lnSpc>
                <a:spcPct val="100000"/>
              </a:lnSpc>
              <a:spcBef>
                <a:spcPts val="505"/>
              </a:spcBef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d</a:t>
            </a:r>
            <a:r>
              <a:rPr dirty="0" sz="1100" b="1" i="1">
                <a:latin typeface="Verdana"/>
                <a:cs typeface="Verdana"/>
              </a:rPr>
              <a:t>o</a:t>
            </a:r>
            <a:r>
              <a:rPr dirty="0" sz="1100" spc="-5" b="1" i="1">
                <a:latin typeface="Verdana"/>
                <a:cs typeface="Verdana"/>
              </a:rPr>
              <a:t>-</a:t>
            </a:r>
            <a:r>
              <a:rPr dirty="0" sz="1100" spc="-15" b="1" i="1">
                <a:latin typeface="Verdana"/>
                <a:cs typeface="Verdana"/>
              </a:rPr>
              <a:t>w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spc="-5" b="1" i="1">
                <a:latin typeface="Verdana"/>
                <a:cs typeface="Verdana"/>
              </a:rPr>
              <a:t>il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b="1" i="1">
                <a:latin typeface="Verdana"/>
                <a:cs typeface="Verdana"/>
              </a:rPr>
              <a:t>o</a:t>
            </a:r>
            <a:r>
              <a:rPr dirty="0" sz="1100" b="1" i="1">
                <a:latin typeface="Verdana"/>
                <a:cs typeface="Verdana"/>
              </a:rPr>
              <a:t>op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whil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(condition)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100"/>
              </a:lnSpc>
              <a:spcBef>
                <a:spcPts val="49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9" y="721614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1"/>
                </a:moveTo>
                <a:lnTo>
                  <a:pt x="0" y="0"/>
                </a:lnTo>
                <a:lnTo>
                  <a:pt x="0" y="11430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56052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1700" y="5604399"/>
            <a:ext cx="1001394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numbe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echoe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14400" y="571956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58353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59496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01700" y="5834523"/>
            <a:ext cx="124523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" y="60655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61798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62956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01700" y="6178947"/>
            <a:ext cx="69659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4400" y="64099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65257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66400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675589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687018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698601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71003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721614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01438" y="6295644"/>
            <a:ext cx="2956560" cy="1035050"/>
          </a:xfrm>
          <a:custGeom>
            <a:avLst/>
            <a:gdLst/>
            <a:ahLst/>
            <a:cxnLst/>
            <a:rect l="l" t="t" r="r" b="b"/>
            <a:pathLst>
              <a:path w="2956559" h="1035050">
                <a:moveTo>
                  <a:pt x="0" y="1034796"/>
                </a:moveTo>
                <a:lnTo>
                  <a:pt x="2956559" y="1034796"/>
                </a:lnTo>
                <a:lnTo>
                  <a:pt x="2956559" y="0"/>
                </a:lnTo>
                <a:lnTo>
                  <a:pt x="0" y="0"/>
                </a:lnTo>
                <a:lnTo>
                  <a:pt x="0" y="103479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01440" y="56052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01440" y="571956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01440" y="58353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01440" y="59496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01440" y="60655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1440" y="61798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56022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733348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1351" y="5599174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59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74008" y="5599174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59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01440" y="560222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901534" y="6409071"/>
            <a:ext cx="5963920" cy="260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4845685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unsigne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lon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"Ente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numbe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(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0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end)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"Yo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u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entered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"\n"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784725" indent="-635">
              <a:lnSpc>
                <a:spcPts val="900"/>
              </a:lnSpc>
              <a:spcBef>
                <a:spcPts val="55"/>
              </a:spcBef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whil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!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3699"/>
              </a:lnSpc>
              <a:spcBef>
                <a:spcPts val="71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u="sng">
                <a:latin typeface="Verdana"/>
                <a:cs typeface="Verdana"/>
              </a:rPr>
              <a:t>w</a:t>
            </a:r>
            <a:r>
              <a:rPr dirty="0" sz="800" spc="-5" u="sng">
                <a:latin typeface="Verdana"/>
                <a:cs typeface="Verdana"/>
              </a:rPr>
              <a:t>i</a:t>
            </a:r>
            <a:r>
              <a:rPr dirty="0" sz="800" spc="-5" u="sng">
                <a:latin typeface="Verdana"/>
                <a:cs typeface="Verdana"/>
              </a:rPr>
              <a:t>t</a:t>
            </a:r>
            <a:r>
              <a:rPr dirty="0" sz="800" spc="-5" u="sng">
                <a:latin typeface="Verdana"/>
                <a:cs typeface="Verdana"/>
              </a:rPr>
              <a:t>h</a:t>
            </a:r>
            <a:r>
              <a:rPr dirty="0" sz="800" spc="-5" u="sng">
                <a:latin typeface="Verdana"/>
                <a:cs typeface="Verdana"/>
              </a:rPr>
              <a:t>i</a:t>
            </a:r>
            <a:r>
              <a:rPr dirty="0" sz="800" u="sng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b="1" i="1">
                <a:latin typeface="Verdana"/>
                <a:cs typeface="Verdana"/>
              </a:rPr>
              <a:t>f</a:t>
            </a:r>
            <a:r>
              <a:rPr dirty="0" sz="1100" spc="-15" b="1" i="1">
                <a:latin typeface="Verdana"/>
                <a:cs typeface="Verdana"/>
              </a:rPr>
              <a:t>o</a:t>
            </a:r>
            <a:r>
              <a:rPr dirty="0" sz="1100" b="1" i="1">
                <a:latin typeface="Verdana"/>
                <a:cs typeface="Verdana"/>
              </a:rPr>
              <a:t>r</a:t>
            </a:r>
            <a:r>
              <a:rPr dirty="0" sz="1100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l</a:t>
            </a:r>
            <a:r>
              <a:rPr dirty="0" sz="1100" b="1" i="1">
                <a:latin typeface="Verdana"/>
                <a:cs typeface="Verdana"/>
              </a:rPr>
              <a:t>o</a:t>
            </a:r>
            <a:r>
              <a:rPr dirty="0" sz="1100" b="1" i="1">
                <a:latin typeface="Verdana"/>
                <a:cs typeface="Verdana"/>
              </a:rPr>
              <a:t>op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fo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(initialization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condition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increase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88740" y="5604399"/>
            <a:ext cx="1915160" cy="702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1234</a:t>
            </a:r>
            <a:r>
              <a:rPr dirty="0" sz="800">
                <a:latin typeface="Courier New"/>
                <a:cs typeface="Courier New"/>
              </a:rPr>
              <a:t>5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Yo</a:t>
            </a:r>
            <a:r>
              <a:rPr dirty="0" sz="800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entered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1234</a:t>
            </a:r>
            <a:r>
              <a:rPr dirty="0" sz="800">
                <a:latin typeface="Courier New"/>
                <a:cs typeface="Courier New"/>
              </a:rPr>
              <a:t>5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16027</a:t>
            </a:r>
            <a:r>
              <a:rPr dirty="0" sz="800">
                <a:latin typeface="Courier New"/>
                <a:cs typeface="Courier New"/>
              </a:rPr>
              <a:t>7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Yo</a:t>
            </a:r>
            <a:r>
              <a:rPr dirty="0" sz="800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entered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16027</a:t>
            </a:r>
            <a:r>
              <a:rPr dirty="0" sz="800">
                <a:latin typeface="Courier New"/>
                <a:cs typeface="Courier New"/>
              </a:rPr>
              <a:t>7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Ente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numbe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end)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Yo</a:t>
            </a:r>
            <a:r>
              <a:rPr dirty="0" sz="800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entered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901440" y="733348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898392" y="5599174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59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861048" y="5599174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59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6931152"/>
            <a:ext cx="1849120" cy="9525"/>
          </a:xfrm>
          <a:custGeom>
            <a:avLst/>
            <a:gdLst/>
            <a:ahLst/>
            <a:cxnLst/>
            <a:rect l="l" t="t" r="r" b="b"/>
            <a:pathLst>
              <a:path w="1849120" h="9525">
                <a:moveTo>
                  <a:pt x="0" y="9143"/>
                </a:moveTo>
                <a:lnTo>
                  <a:pt x="1848611" y="9143"/>
                </a:lnTo>
                <a:lnTo>
                  <a:pt x="184861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7630668"/>
            <a:ext cx="1849120" cy="9525"/>
          </a:xfrm>
          <a:custGeom>
            <a:avLst/>
            <a:gdLst/>
            <a:ahLst/>
            <a:cxnLst/>
            <a:rect l="l" t="t" r="r" b="b"/>
            <a:pathLst>
              <a:path w="1849120" h="9525">
                <a:moveTo>
                  <a:pt x="0" y="9144"/>
                </a:moveTo>
                <a:lnTo>
                  <a:pt x="1848611" y="9144"/>
                </a:lnTo>
                <a:lnTo>
                  <a:pt x="184861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6940295"/>
            <a:ext cx="1830705" cy="114300"/>
          </a:xfrm>
          <a:custGeom>
            <a:avLst/>
            <a:gdLst/>
            <a:ahLst/>
            <a:cxnLst/>
            <a:rect l="l" t="t" r="r" b="b"/>
            <a:pathLst>
              <a:path w="1830705" h="114300">
                <a:moveTo>
                  <a:pt x="0" y="114300"/>
                </a:moveTo>
                <a:lnTo>
                  <a:pt x="1830324" y="114300"/>
                </a:lnTo>
                <a:lnTo>
                  <a:pt x="18303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7054597"/>
            <a:ext cx="1830705" cy="116205"/>
          </a:xfrm>
          <a:custGeom>
            <a:avLst/>
            <a:gdLst/>
            <a:ahLst/>
            <a:cxnLst/>
            <a:rect l="l" t="t" r="r" b="b"/>
            <a:pathLst>
              <a:path w="1830705" h="116204">
                <a:moveTo>
                  <a:pt x="0" y="115822"/>
                </a:moveTo>
                <a:lnTo>
                  <a:pt x="1830324" y="115822"/>
                </a:lnTo>
                <a:lnTo>
                  <a:pt x="18303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7170419"/>
            <a:ext cx="1830705" cy="114300"/>
          </a:xfrm>
          <a:custGeom>
            <a:avLst/>
            <a:gdLst/>
            <a:ahLst/>
            <a:cxnLst/>
            <a:rect l="l" t="t" r="r" b="b"/>
            <a:pathLst>
              <a:path w="1830705" h="114300">
                <a:moveTo>
                  <a:pt x="0" y="114300"/>
                </a:moveTo>
                <a:lnTo>
                  <a:pt x="1830324" y="114300"/>
                </a:lnTo>
                <a:lnTo>
                  <a:pt x="18303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7284721"/>
            <a:ext cx="1830705" cy="116205"/>
          </a:xfrm>
          <a:custGeom>
            <a:avLst/>
            <a:gdLst/>
            <a:ahLst/>
            <a:cxnLst/>
            <a:rect l="l" t="t" r="r" b="b"/>
            <a:pathLst>
              <a:path w="1830705" h="116204">
                <a:moveTo>
                  <a:pt x="0" y="115822"/>
                </a:moveTo>
                <a:lnTo>
                  <a:pt x="1830324" y="115822"/>
                </a:lnTo>
                <a:lnTo>
                  <a:pt x="18303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7400543"/>
            <a:ext cx="1830705" cy="114300"/>
          </a:xfrm>
          <a:custGeom>
            <a:avLst/>
            <a:gdLst/>
            <a:ahLst/>
            <a:cxnLst/>
            <a:rect l="l" t="t" r="r" b="b"/>
            <a:pathLst>
              <a:path w="1830705" h="114300">
                <a:moveTo>
                  <a:pt x="0" y="114300"/>
                </a:moveTo>
                <a:lnTo>
                  <a:pt x="1830324" y="114300"/>
                </a:lnTo>
                <a:lnTo>
                  <a:pt x="18303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7514845"/>
            <a:ext cx="1830705" cy="116205"/>
          </a:xfrm>
          <a:custGeom>
            <a:avLst/>
            <a:gdLst/>
            <a:ahLst/>
            <a:cxnLst/>
            <a:rect l="l" t="t" r="r" b="b"/>
            <a:pathLst>
              <a:path w="1830705" h="116204">
                <a:moveTo>
                  <a:pt x="0" y="115822"/>
                </a:moveTo>
                <a:lnTo>
                  <a:pt x="1830324" y="115822"/>
                </a:lnTo>
                <a:lnTo>
                  <a:pt x="18303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1374" y="6928103"/>
            <a:ext cx="1849120" cy="0"/>
          </a:xfrm>
          <a:custGeom>
            <a:avLst/>
            <a:gdLst/>
            <a:ahLst/>
            <a:cxnLst/>
            <a:rect l="l" t="t" r="r" b="b"/>
            <a:pathLst>
              <a:path w="1849120" h="0">
                <a:moveTo>
                  <a:pt x="0" y="0"/>
                </a:moveTo>
                <a:lnTo>
                  <a:pt x="18486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1374" y="7642859"/>
            <a:ext cx="1849120" cy="0"/>
          </a:xfrm>
          <a:custGeom>
            <a:avLst/>
            <a:gdLst/>
            <a:ahLst/>
            <a:cxnLst/>
            <a:rect l="l" t="t" r="r" b="b"/>
            <a:pathLst>
              <a:path w="1849120" h="0">
                <a:moveTo>
                  <a:pt x="0" y="0"/>
                </a:moveTo>
                <a:lnTo>
                  <a:pt x="18486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5277" y="7635240"/>
            <a:ext cx="1861185" cy="0"/>
          </a:xfrm>
          <a:custGeom>
            <a:avLst/>
            <a:gdLst/>
            <a:ahLst/>
            <a:cxnLst/>
            <a:rect l="l" t="t" r="r" b="b"/>
            <a:pathLst>
              <a:path w="1861185" h="0">
                <a:moveTo>
                  <a:pt x="0" y="0"/>
                </a:moveTo>
                <a:lnTo>
                  <a:pt x="18608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65277" y="6935722"/>
            <a:ext cx="1861185" cy="0"/>
          </a:xfrm>
          <a:custGeom>
            <a:avLst/>
            <a:gdLst/>
            <a:ahLst/>
            <a:cxnLst/>
            <a:rect l="l" t="t" r="r" b="b"/>
            <a:pathLst>
              <a:path w="1861185" h="0">
                <a:moveTo>
                  <a:pt x="0" y="0"/>
                </a:moveTo>
                <a:lnTo>
                  <a:pt x="186080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68325" y="6925054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59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23032" y="6925054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59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01697" y="1124514"/>
            <a:ext cx="5949315" cy="781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79245">
              <a:lnSpc>
                <a:spcPct val="100000"/>
              </a:lnSpc>
            </a:pPr>
            <a:r>
              <a:rPr dirty="0" sz="1600" spc="-10" b="1">
                <a:latin typeface="Cambria"/>
                <a:cs typeface="Cambria"/>
              </a:rPr>
              <a:t>O</a:t>
            </a:r>
            <a:r>
              <a:rPr dirty="0" sz="1600" b="1">
                <a:latin typeface="Cambria"/>
                <a:cs typeface="Cambria"/>
              </a:rPr>
              <a:t>b</a:t>
            </a:r>
            <a:r>
              <a:rPr dirty="0" sz="1600" spc="-10" b="1">
                <a:latin typeface="Cambria"/>
                <a:cs typeface="Cambria"/>
              </a:rPr>
              <a:t>j</a:t>
            </a:r>
            <a:r>
              <a:rPr dirty="0" sz="1600" b="1">
                <a:latin typeface="Cambria"/>
                <a:cs typeface="Cambria"/>
              </a:rPr>
              <a:t>e</a:t>
            </a:r>
            <a:r>
              <a:rPr dirty="0" sz="1600" spc="-10" b="1">
                <a:latin typeface="Cambria"/>
                <a:cs typeface="Cambria"/>
              </a:rPr>
              <a:t>c</a:t>
            </a:r>
            <a:r>
              <a:rPr dirty="0" sz="1600" spc="-5" b="1">
                <a:latin typeface="Cambria"/>
                <a:cs typeface="Cambria"/>
              </a:rPr>
              <a:t>t</a:t>
            </a:r>
            <a:r>
              <a:rPr dirty="0" sz="1600" spc="10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O</a:t>
            </a:r>
            <a:r>
              <a:rPr dirty="0" sz="1600" spc="-10" b="1">
                <a:latin typeface="Cambria"/>
                <a:cs typeface="Cambria"/>
              </a:rPr>
              <a:t>r</a:t>
            </a:r>
            <a:r>
              <a:rPr dirty="0" sz="1600" spc="-5" b="1">
                <a:latin typeface="Cambria"/>
                <a:cs typeface="Cambria"/>
              </a:rPr>
              <a:t>i</a:t>
            </a:r>
            <a:r>
              <a:rPr dirty="0" sz="1600" spc="5" b="1">
                <a:latin typeface="Cambria"/>
                <a:cs typeface="Cambria"/>
              </a:rPr>
              <a:t>e</a:t>
            </a:r>
            <a:r>
              <a:rPr dirty="0" sz="1600" spc="-10" b="1">
                <a:latin typeface="Cambria"/>
                <a:cs typeface="Cambria"/>
              </a:rPr>
              <a:t>n</a:t>
            </a:r>
            <a:r>
              <a:rPr dirty="0" sz="1600" spc="-25" b="1">
                <a:latin typeface="Cambria"/>
                <a:cs typeface="Cambria"/>
              </a:rPr>
              <a:t>t</a:t>
            </a:r>
            <a:r>
              <a:rPr dirty="0" sz="1600" b="1">
                <a:latin typeface="Cambria"/>
                <a:cs typeface="Cambria"/>
              </a:rPr>
              <a:t>e</a:t>
            </a:r>
            <a:r>
              <a:rPr dirty="0" sz="1600" spc="-5" b="1">
                <a:latin typeface="Cambria"/>
                <a:cs typeface="Cambria"/>
              </a:rPr>
              <a:t>d</a:t>
            </a:r>
            <a:r>
              <a:rPr dirty="0" sz="1600" b="1">
                <a:latin typeface="Cambria"/>
                <a:cs typeface="Cambria"/>
              </a:rPr>
              <a:t> </a:t>
            </a:r>
            <a:r>
              <a:rPr dirty="0" sz="1600" b="1">
                <a:latin typeface="Cambria"/>
                <a:cs typeface="Cambria"/>
              </a:rPr>
              <a:t>P</a:t>
            </a:r>
            <a:r>
              <a:rPr dirty="0" sz="1600" spc="-35" b="1">
                <a:latin typeface="Cambria"/>
                <a:cs typeface="Cambria"/>
              </a:rPr>
              <a:t>r</a:t>
            </a:r>
            <a:r>
              <a:rPr dirty="0" sz="1600" spc="-5" b="1">
                <a:latin typeface="Cambria"/>
                <a:cs typeface="Cambria"/>
              </a:rPr>
              <a:t>o</a:t>
            </a:r>
            <a:r>
              <a:rPr dirty="0" sz="1600" spc="-5" b="1">
                <a:latin typeface="Cambria"/>
                <a:cs typeface="Cambria"/>
              </a:rPr>
              <a:t>g</a:t>
            </a:r>
            <a:r>
              <a:rPr dirty="0" sz="1600" spc="-35" b="1">
                <a:latin typeface="Cambria"/>
                <a:cs typeface="Cambria"/>
              </a:rPr>
              <a:t>r</a:t>
            </a:r>
            <a:r>
              <a:rPr dirty="0" sz="1600" spc="0" b="1">
                <a:latin typeface="Cambria"/>
                <a:cs typeface="Cambria"/>
              </a:rPr>
              <a:t>a</a:t>
            </a:r>
            <a:r>
              <a:rPr dirty="0" sz="1600" spc="-5" b="1">
                <a:latin typeface="Cambria"/>
                <a:cs typeface="Cambria"/>
              </a:rPr>
              <a:t>m</a:t>
            </a:r>
            <a:r>
              <a:rPr dirty="0" sz="1600" spc="-15" b="1">
                <a:latin typeface="Cambria"/>
                <a:cs typeface="Cambria"/>
              </a:rPr>
              <a:t>m</a:t>
            </a:r>
            <a:r>
              <a:rPr dirty="0" sz="1600" spc="-5" b="1">
                <a:latin typeface="Cambria"/>
                <a:cs typeface="Cambria"/>
              </a:rPr>
              <a:t>i</a:t>
            </a:r>
            <a:r>
              <a:rPr dirty="0" sz="1600" spc="-10" b="1">
                <a:latin typeface="Cambria"/>
                <a:cs typeface="Cambria"/>
              </a:rPr>
              <a:t>n</a:t>
            </a:r>
            <a:r>
              <a:rPr dirty="0" sz="1600" spc="-5" b="1">
                <a:latin typeface="Cambria"/>
                <a:cs typeface="Cambria"/>
              </a:rPr>
              <a:t>g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10" b="1">
                <a:latin typeface="Verdana"/>
                <a:cs typeface="Verdana"/>
              </a:rPr>
              <a:t>l</a:t>
            </a:r>
            <a:r>
              <a:rPr dirty="0" sz="2400" b="1">
                <a:latin typeface="Verdana"/>
                <a:cs typeface="Verdana"/>
              </a:rPr>
              <a:t>a</a:t>
            </a:r>
            <a:r>
              <a:rPr dirty="0" sz="2400" b="1">
                <a:latin typeface="Verdana"/>
                <a:cs typeface="Verdana"/>
              </a:rPr>
              <a:t>ss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5" b="1">
                <a:latin typeface="Verdana"/>
                <a:cs typeface="Verdana"/>
              </a:rPr>
              <a:t>s</a:t>
            </a:r>
            <a:r>
              <a:rPr dirty="0" sz="2400" b="1">
                <a:latin typeface="Verdana"/>
                <a:cs typeface="Verdana"/>
              </a:rPr>
              <a:t> </a:t>
            </a:r>
            <a:r>
              <a:rPr dirty="0" sz="2400" spc="-15" b="1">
                <a:latin typeface="Verdana"/>
                <a:cs typeface="Verdana"/>
              </a:rPr>
              <a:t>(</a:t>
            </a:r>
            <a:r>
              <a:rPr dirty="0" sz="2400" spc="-5" b="1">
                <a:latin typeface="Verdana"/>
                <a:cs typeface="Verdana"/>
              </a:rPr>
              <a:t>I)</a:t>
            </a:r>
            <a:endParaRPr sz="2400">
              <a:latin typeface="Verdana"/>
              <a:cs typeface="Verdana"/>
            </a:endParaRPr>
          </a:p>
          <a:p>
            <a:pPr marL="12700" marR="481330">
              <a:lnSpc>
                <a:spcPct val="102499"/>
              </a:lnSpc>
              <a:spcBef>
                <a:spcPts val="735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5" i="1">
                <a:latin typeface="Verdana"/>
                <a:cs typeface="Verdana"/>
              </a:rPr>
              <a:t>l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i="1">
                <a:latin typeface="Verdana"/>
                <a:cs typeface="Verdana"/>
              </a:rPr>
              <a:t>ss</a:t>
            </a:r>
            <a:r>
              <a:rPr dirty="0" sz="800" spc="-5" i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484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b</a:t>
            </a:r>
            <a:r>
              <a:rPr dirty="0" sz="800" spc="-5" i="1">
                <a:latin typeface="Verdana"/>
                <a:cs typeface="Verdana"/>
              </a:rPr>
              <a:t>j</a:t>
            </a:r>
            <a:r>
              <a:rPr dirty="0" sz="800" i="1">
                <a:latin typeface="Verdana"/>
                <a:cs typeface="Verdana"/>
              </a:rPr>
              <a:t>ec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200">
              <a:latin typeface="Times New Roman"/>
              <a:cs typeface="Times New Roman"/>
            </a:endParaRPr>
          </a:p>
          <a:p>
            <a:pPr marL="133985" marR="4648200" indent="-12192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clas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class_nam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access_specifier_1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133985" marR="4648200" indent="12128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member1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access_specifier_2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member2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..</a:t>
            </a: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object_names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67005">
              <a:lnSpc>
                <a:spcPct val="104400"/>
              </a:lnSpc>
              <a:spcBef>
                <a:spcPts val="509"/>
              </a:spcBef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class_nam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objec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_name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57480">
              <a:lnSpc>
                <a:spcPct val="103299"/>
              </a:lnSpc>
              <a:spcBef>
                <a:spcPts val="475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 i="1">
                <a:latin typeface="Verdana"/>
                <a:cs typeface="Verdana"/>
              </a:rPr>
              <a:t>a</a:t>
            </a:r>
            <a:r>
              <a:rPr dirty="0" sz="800" i="1">
                <a:latin typeface="Verdana"/>
                <a:cs typeface="Verdana"/>
              </a:rPr>
              <a:t>cc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10" i="1">
                <a:latin typeface="Verdana"/>
                <a:cs typeface="Verdana"/>
              </a:rPr>
              <a:t>s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5" i="1">
                <a:latin typeface="Verdana"/>
                <a:cs typeface="Verdana"/>
              </a:rPr>
              <a:t> </a:t>
            </a:r>
            <a:r>
              <a:rPr dirty="0" sz="800" spc="-15" i="1">
                <a:latin typeface="Verdana"/>
                <a:cs typeface="Verdana"/>
              </a:rPr>
              <a:t>s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20" i="1">
                <a:latin typeface="Verdana"/>
                <a:cs typeface="Verdana"/>
              </a:rPr>
              <a:t>i</a:t>
            </a:r>
            <a:r>
              <a:rPr dirty="0" sz="800" spc="5" i="1">
                <a:latin typeface="Verdana"/>
                <a:cs typeface="Verdana"/>
              </a:rPr>
              <a:t>f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i="1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private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publi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protected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469900" marR="233679" indent="-228600">
              <a:lnSpc>
                <a:spcPct val="107500"/>
              </a:lnSpc>
              <a:spcBef>
                <a:spcPts val="625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v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f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ds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marR="236220" indent="-228600">
              <a:lnSpc>
                <a:spcPct val="107500"/>
              </a:lnSpc>
              <a:spcBef>
                <a:spcPts val="42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480"/>
              </a:spcBef>
              <a:buSzPct val="125000"/>
              <a:buFont typeface="Symbol"/>
              <a:buChar char="•"/>
              <a:tabLst>
                <a:tab pos="470534" algn="l"/>
              </a:tabLst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325120">
              <a:lnSpc>
                <a:spcPct val="1038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422275" marR="4665345" indent="-24384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422275" marR="393319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void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41275">
              <a:lnSpc>
                <a:spcPct val="107900"/>
              </a:lnSpc>
            </a:pP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 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</a:t>
            </a:r>
            <a:r>
              <a:rPr dirty="0" sz="800" spc="-15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ues(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area()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5244">
              <a:lnSpc>
                <a:spcPct val="1075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68325" y="1132331"/>
            <a:ext cx="39179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374" y="2508501"/>
            <a:ext cx="1361440" cy="9525"/>
          </a:xfrm>
          <a:custGeom>
            <a:avLst/>
            <a:gdLst/>
            <a:ahLst/>
            <a:cxnLst/>
            <a:rect l="l" t="t" r="r" b="b"/>
            <a:pathLst>
              <a:path w="1361439" h="9525">
                <a:moveTo>
                  <a:pt x="0" y="9146"/>
                </a:moveTo>
                <a:lnTo>
                  <a:pt x="1360931" y="9146"/>
                </a:lnTo>
                <a:lnTo>
                  <a:pt x="136093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2747772"/>
            <a:ext cx="1361440" cy="9525"/>
          </a:xfrm>
          <a:custGeom>
            <a:avLst/>
            <a:gdLst/>
            <a:ahLst/>
            <a:cxnLst/>
            <a:rect l="l" t="t" r="r" b="b"/>
            <a:pathLst>
              <a:path w="1361439" h="9525">
                <a:moveTo>
                  <a:pt x="0" y="9144"/>
                </a:moveTo>
                <a:lnTo>
                  <a:pt x="1360931" y="9144"/>
                </a:lnTo>
                <a:lnTo>
                  <a:pt x="136093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2517647"/>
            <a:ext cx="1343025" cy="114300"/>
          </a:xfrm>
          <a:custGeom>
            <a:avLst/>
            <a:gdLst/>
            <a:ahLst/>
            <a:cxnLst/>
            <a:rect l="l" t="t" r="r" b="b"/>
            <a:pathLst>
              <a:path w="1343025" h="114300">
                <a:moveTo>
                  <a:pt x="0" y="114300"/>
                </a:moveTo>
                <a:lnTo>
                  <a:pt x="1342644" y="114300"/>
                </a:lnTo>
                <a:lnTo>
                  <a:pt x="13426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2631944"/>
            <a:ext cx="1343025" cy="116205"/>
          </a:xfrm>
          <a:custGeom>
            <a:avLst/>
            <a:gdLst/>
            <a:ahLst/>
            <a:cxnLst/>
            <a:rect l="l" t="t" r="r" b="b"/>
            <a:pathLst>
              <a:path w="1343025" h="116205">
                <a:moveTo>
                  <a:pt x="0" y="115827"/>
                </a:moveTo>
                <a:lnTo>
                  <a:pt x="1342644" y="115827"/>
                </a:lnTo>
                <a:lnTo>
                  <a:pt x="134264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2505455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 h="0">
                <a:moveTo>
                  <a:pt x="0" y="0"/>
                </a:moveTo>
                <a:lnTo>
                  <a:pt x="13609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1374" y="2759963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 h="0">
                <a:moveTo>
                  <a:pt x="0" y="0"/>
                </a:moveTo>
                <a:lnTo>
                  <a:pt x="13609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2752344"/>
            <a:ext cx="1373505" cy="0"/>
          </a:xfrm>
          <a:custGeom>
            <a:avLst/>
            <a:gdLst/>
            <a:ahLst/>
            <a:cxnLst/>
            <a:rect l="l" t="t" r="r" b="b"/>
            <a:pathLst>
              <a:path w="1373505" h="0">
                <a:moveTo>
                  <a:pt x="0" y="0"/>
                </a:moveTo>
                <a:lnTo>
                  <a:pt x="13731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5277" y="2513076"/>
            <a:ext cx="1373505" cy="0"/>
          </a:xfrm>
          <a:custGeom>
            <a:avLst/>
            <a:gdLst/>
            <a:ahLst/>
            <a:cxnLst/>
            <a:rect l="l" t="t" r="r" b="b"/>
            <a:pathLst>
              <a:path w="1373505" h="0">
                <a:moveTo>
                  <a:pt x="0" y="0"/>
                </a:moveTo>
                <a:lnTo>
                  <a:pt x="13731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8325" y="250240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35352" y="250240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01687" y="1480172"/>
            <a:ext cx="5969635" cy="204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79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>
                <a:latin typeface="Verdana"/>
                <a:cs typeface="Verdana"/>
              </a:rPr>
              <a:t>st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.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444119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rect.set_value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myare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rect.area()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2069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4399" y="6137148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7"/>
                </a:move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37200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83590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39502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01700" y="3719211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classe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4400" y="40660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418033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42961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44119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45262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46421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47564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48722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498652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510235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521664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53324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54467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556260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56769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57927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59070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60228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61371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901439" y="3835908"/>
            <a:ext cx="2956560" cy="2417445"/>
          </a:xfrm>
          <a:custGeom>
            <a:avLst/>
            <a:gdLst/>
            <a:ahLst/>
            <a:cxnLst/>
            <a:rect l="l" t="t" r="r" b="b"/>
            <a:pathLst>
              <a:path w="2956559" h="2417445">
                <a:moveTo>
                  <a:pt x="0" y="2417063"/>
                </a:moveTo>
                <a:lnTo>
                  <a:pt x="2956559" y="2417063"/>
                </a:lnTo>
                <a:lnTo>
                  <a:pt x="2956559" y="0"/>
                </a:lnTo>
                <a:lnTo>
                  <a:pt x="0" y="0"/>
                </a:lnTo>
                <a:lnTo>
                  <a:pt x="0" y="2417063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37200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371856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625601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1351" y="3715515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2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874008" y="3715515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2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901440" y="371856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901440" y="6256019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898392" y="3715515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2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861048" y="3715515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2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901700" y="4179459"/>
            <a:ext cx="5965190" cy="5012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6540" marR="4846955" indent="-24384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6540" marR="405447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(x*y);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261995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CRectangle::set_value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481195" indent="-121920">
              <a:lnSpc>
                <a:spcPct val="944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3871595" indent="-635">
              <a:lnSpc>
                <a:spcPts val="91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rect.area()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::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800" spc="-5">
                <a:latin typeface="Courier New"/>
                <a:cs typeface="Courier New"/>
              </a:rPr>
              <a:t>set_values()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8300"/>
              </a:lnSpc>
            </a:pP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set_values(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::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62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::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set_values(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marR="57785">
              <a:lnSpc>
                <a:spcPct val="100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8419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53" name="object 53"/>
          <p:cNvSpPr txBox="1"/>
          <p:nvPr/>
        </p:nvSpPr>
        <p:spPr>
          <a:xfrm>
            <a:off x="3888740" y="3719211"/>
            <a:ext cx="5137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87" y="1115936"/>
            <a:ext cx="5910580" cy="1198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00"/>
              </a:lnSpc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set_values()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ps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88595">
              <a:lnSpc>
                <a:spcPct val="105000"/>
              </a:lnSpc>
              <a:spcBef>
                <a:spcPts val="459"/>
              </a:spcBef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angle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9" y="515264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8"/>
                </a:moveTo>
                <a:lnTo>
                  <a:pt x="0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2505457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2621279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2735581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2504583"/>
            <a:ext cx="209804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class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tw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object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85788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2851405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2967227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3081524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7"/>
                </a:moveTo>
                <a:lnTo>
                  <a:pt x="3127248" y="115827"/>
                </a:lnTo>
                <a:lnTo>
                  <a:pt x="312724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3197351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3311653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3427476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3541777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3657600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771901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3887723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4002025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4117847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4232144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7"/>
                </a:moveTo>
                <a:lnTo>
                  <a:pt x="3127248" y="115827"/>
                </a:lnTo>
                <a:lnTo>
                  <a:pt x="312724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4347971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4462273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4578095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4692397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4808220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4922521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5038344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5152645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72127" y="2735580"/>
            <a:ext cx="2786380" cy="2533015"/>
          </a:xfrm>
          <a:custGeom>
            <a:avLst/>
            <a:gdLst/>
            <a:ahLst/>
            <a:cxnLst/>
            <a:rect l="l" t="t" r="r" b="b"/>
            <a:pathLst>
              <a:path w="2786379" h="2533015">
                <a:moveTo>
                  <a:pt x="0" y="2532888"/>
                </a:moveTo>
                <a:lnTo>
                  <a:pt x="2785871" y="2532888"/>
                </a:lnTo>
                <a:lnTo>
                  <a:pt x="2785871" y="0"/>
                </a:lnTo>
                <a:lnTo>
                  <a:pt x="0" y="0"/>
                </a:lnTo>
                <a:lnTo>
                  <a:pt x="0" y="2532888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072128" y="2505457"/>
            <a:ext cx="2786380" cy="116205"/>
          </a:xfrm>
          <a:custGeom>
            <a:avLst/>
            <a:gdLst/>
            <a:ahLst/>
            <a:cxnLst/>
            <a:rect l="l" t="t" r="r" b="b"/>
            <a:pathLst>
              <a:path w="2786379" h="116205">
                <a:moveTo>
                  <a:pt x="0" y="115822"/>
                </a:moveTo>
                <a:lnTo>
                  <a:pt x="2785872" y="115822"/>
                </a:lnTo>
                <a:lnTo>
                  <a:pt x="27858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72128" y="2621279"/>
            <a:ext cx="2786380" cy="114300"/>
          </a:xfrm>
          <a:custGeom>
            <a:avLst/>
            <a:gdLst/>
            <a:ahLst/>
            <a:cxnLst/>
            <a:rect l="l" t="t" r="r" b="b"/>
            <a:pathLst>
              <a:path w="2786379" h="114300">
                <a:moveTo>
                  <a:pt x="0" y="114300"/>
                </a:moveTo>
                <a:lnTo>
                  <a:pt x="2785872" y="114300"/>
                </a:lnTo>
                <a:lnTo>
                  <a:pt x="27858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2503931"/>
            <a:ext cx="3127375" cy="0"/>
          </a:xfrm>
          <a:custGeom>
            <a:avLst/>
            <a:gdLst/>
            <a:ahLst/>
            <a:cxnLst/>
            <a:rect l="l" t="t" r="r" b="b"/>
            <a:pathLst>
              <a:path w="3127375" h="0">
                <a:moveTo>
                  <a:pt x="0" y="0"/>
                </a:moveTo>
                <a:lnTo>
                  <a:pt x="3127248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5271515"/>
            <a:ext cx="3127375" cy="0"/>
          </a:xfrm>
          <a:custGeom>
            <a:avLst/>
            <a:gdLst/>
            <a:ahLst/>
            <a:cxnLst/>
            <a:rect l="l" t="t" r="r" b="b"/>
            <a:pathLst>
              <a:path w="3127375" h="0">
                <a:moveTo>
                  <a:pt x="0" y="0"/>
                </a:moveTo>
                <a:lnTo>
                  <a:pt x="3127248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1351" y="2500882"/>
            <a:ext cx="0" cy="2773680"/>
          </a:xfrm>
          <a:custGeom>
            <a:avLst/>
            <a:gdLst/>
            <a:ahLst/>
            <a:cxnLst/>
            <a:rect l="l" t="t" r="r" b="b"/>
            <a:pathLst>
              <a:path w="0" h="2773679">
                <a:moveTo>
                  <a:pt x="0" y="0"/>
                </a:moveTo>
                <a:lnTo>
                  <a:pt x="0" y="27736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44696" y="2500882"/>
            <a:ext cx="0" cy="2773680"/>
          </a:xfrm>
          <a:custGeom>
            <a:avLst/>
            <a:gdLst/>
            <a:ahLst/>
            <a:cxnLst/>
            <a:rect l="l" t="t" r="r" b="b"/>
            <a:pathLst>
              <a:path w="0" h="2773679">
                <a:moveTo>
                  <a:pt x="0" y="0"/>
                </a:moveTo>
                <a:lnTo>
                  <a:pt x="0" y="27736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073652" y="2503931"/>
            <a:ext cx="2784475" cy="0"/>
          </a:xfrm>
          <a:custGeom>
            <a:avLst/>
            <a:gdLst/>
            <a:ahLst/>
            <a:cxnLst/>
            <a:rect l="l" t="t" r="r" b="b"/>
            <a:pathLst>
              <a:path w="2784475" h="0">
                <a:moveTo>
                  <a:pt x="0" y="0"/>
                </a:moveTo>
                <a:lnTo>
                  <a:pt x="278434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073652" y="5271515"/>
            <a:ext cx="2784475" cy="0"/>
          </a:xfrm>
          <a:custGeom>
            <a:avLst/>
            <a:gdLst/>
            <a:ahLst/>
            <a:cxnLst/>
            <a:rect l="l" t="t" r="r" b="b"/>
            <a:pathLst>
              <a:path w="2784475" h="0">
                <a:moveTo>
                  <a:pt x="0" y="0"/>
                </a:moveTo>
                <a:lnTo>
                  <a:pt x="278434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070604" y="2500882"/>
            <a:ext cx="0" cy="2773680"/>
          </a:xfrm>
          <a:custGeom>
            <a:avLst/>
            <a:gdLst/>
            <a:ahLst/>
            <a:cxnLst/>
            <a:rect l="l" t="t" r="r" b="b"/>
            <a:pathLst>
              <a:path w="0" h="2773679">
                <a:moveTo>
                  <a:pt x="0" y="0"/>
                </a:moveTo>
                <a:lnTo>
                  <a:pt x="0" y="277368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861048" y="2500882"/>
            <a:ext cx="0" cy="2773680"/>
          </a:xfrm>
          <a:custGeom>
            <a:avLst/>
            <a:gdLst/>
            <a:ahLst/>
            <a:cxnLst/>
            <a:rect l="l" t="t" r="r" b="b"/>
            <a:pathLst>
              <a:path w="0" h="2773679">
                <a:moveTo>
                  <a:pt x="0" y="0"/>
                </a:moveTo>
                <a:lnTo>
                  <a:pt x="0" y="277368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901687" y="2966355"/>
            <a:ext cx="5967730" cy="6248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6540" marR="4849495" indent="-24384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6540" marR="405701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(x*y);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265170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CRectangle::set_value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 marR="442277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rectb.set_value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(5,6)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2959735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b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55575">
              <a:lnSpc>
                <a:spcPct val="107500"/>
              </a:lnSpc>
              <a:spcBef>
                <a:spcPts val="70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tangle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121285">
              <a:lnSpc>
                <a:spcPct val="1081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rectb.a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ea()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40640">
              <a:lnSpc>
                <a:spcPct val="1030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b</a:t>
            </a:r>
            <a:r>
              <a:rPr dirty="0" sz="800" spc="-5" i="1">
                <a:latin typeface="Verdana"/>
                <a:cs typeface="Verdana"/>
              </a:rPr>
              <a:t>j</a:t>
            </a:r>
            <a:r>
              <a:rPr dirty="0" sz="800" i="1">
                <a:latin typeface="Verdana"/>
                <a:cs typeface="Verdana"/>
              </a:rPr>
              <a:t>ec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-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d</a:t>
            </a:r>
            <a:r>
              <a:rPr dirty="0" sz="800" spc="-5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spc="-10" i="1">
                <a:latin typeface="Verdana"/>
                <a:cs typeface="Verdana"/>
              </a:rPr>
              <a:t>r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spc="5" i="1">
                <a:latin typeface="Verdana"/>
                <a:cs typeface="Verdana"/>
              </a:rPr>
              <a:t>g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mm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rectb.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rea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800">
                <a:latin typeface="Verdana"/>
                <a:cs typeface="Verdana"/>
              </a:rPr>
              <a:t>Ob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 spc="-1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set_values()</a:t>
            </a:r>
            <a:r>
              <a:rPr dirty="0" sz="800">
                <a:latin typeface="Verdana"/>
                <a:cs typeface="Verdana"/>
              </a:rPr>
              <a:t>?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71450">
              <a:lnSpc>
                <a:spcPct val="1050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constructor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void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45" name="object 45"/>
          <p:cNvSpPr txBox="1"/>
          <p:nvPr/>
        </p:nvSpPr>
        <p:spPr>
          <a:xfrm>
            <a:off x="4059428" y="2504583"/>
            <a:ext cx="879475" cy="243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366674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9"/>
                </a:moveTo>
                <a:lnTo>
                  <a:pt x="0" y="0"/>
                </a:lnTo>
                <a:lnTo>
                  <a:pt x="0" y="115829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793239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constructo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 marL="12700" marR="55308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7"/>
                </a:moveTo>
                <a:lnTo>
                  <a:pt x="3127248" y="115827"/>
                </a:lnTo>
                <a:lnTo>
                  <a:pt x="312724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7"/>
                </a:moveTo>
                <a:lnTo>
                  <a:pt x="3127248" y="115827"/>
                </a:lnTo>
                <a:lnTo>
                  <a:pt x="3127248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5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3127375" cy="114300"/>
          </a:xfrm>
          <a:custGeom>
            <a:avLst/>
            <a:gdLst/>
            <a:ahLst/>
            <a:cxnLst/>
            <a:rect l="l" t="t" r="r" b="b"/>
            <a:pathLst>
              <a:path w="3127375" h="114300">
                <a:moveTo>
                  <a:pt x="0" y="114300"/>
                </a:moveTo>
                <a:lnTo>
                  <a:pt x="3127248" y="114300"/>
                </a:lnTo>
                <a:lnTo>
                  <a:pt x="3127248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66745"/>
            <a:ext cx="3127375" cy="116205"/>
          </a:xfrm>
          <a:custGeom>
            <a:avLst/>
            <a:gdLst/>
            <a:ahLst/>
            <a:cxnLst/>
            <a:rect l="l" t="t" r="r" b="b"/>
            <a:pathLst>
              <a:path w="3127375" h="116204">
                <a:moveTo>
                  <a:pt x="0" y="115822"/>
                </a:moveTo>
                <a:lnTo>
                  <a:pt x="3127248" y="115822"/>
                </a:lnTo>
                <a:lnTo>
                  <a:pt x="3127248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72127" y="1365504"/>
            <a:ext cx="2786380" cy="2417445"/>
          </a:xfrm>
          <a:custGeom>
            <a:avLst/>
            <a:gdLst/>
            <a:ahLst/>
            <a:cxnLst/>
            <a:rect l="l" t="t" r="r" b="b"/>
            <a:pathLst>
              <a:path w="2786379" h="2417445">
                <a:moveTo>
                  <a:pt x="0" y="2417064"/>
                </a:moveTo>
                <a:lnTo>
                  <a:pt x="2785871" y="2417064"/>
                </a:lnTo>
                <a:lnTo>
                  <a:pt x="2785871" y="0"/>
                </a:lnTo>
                <a:lnTo>
                  <a:pt x="0" y="0"/>
                </a:lnTo>
                <a:lnTo>
                  <a:pt x="0" y="2417064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72128" y="1135379"/>
            <a:ext cx="2786380" cy="114300"/>
          </a:xfrm>
          <a:custGeom>
            <a:avLst/>
            <a:gdLst/>
            <a:ahLst/>
            <a:cxnLst/>
            <a:rect l="l" t="t" r="r" b="b"/>
            <a:pathLst>
              <a:path w="2786379" h="114300">
                <a:moveTo>
                  <a:pt x="0" y="114300"/>
                </a:moveTo>
                <a:lnTo>
                  <a:pt x="2785872" y="114300"/>
                </a:lnTo>
                <a:lnTo>
                  <a:pt x="278587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72128" y="1249681"/>
            <a:ext cx="2786380" cy="116205"/>
          </a:xfrm>
          <a:custGeom>
            <a:avLst/>
            <a:gdLst/>
            <a:ahLst/>
            <a:cxnLst/>
            <a:rect l="l" t="t" r="r" b="b"/>
            <a:pathLst>
              <a:path w="2786379" h="116205">
                <a:moveTo>
                  <a:pt x="0" y="115822"/>
                </a:moveTo>
                <a:lnTo>
                  <a:pt x="2785872" y="115822"/>
                </a:lnTo>
                <a:lnTo>
                  <a:pt x="278587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1132331"/>
            <a:ext cx="3127375" cy="0"/>
          </a:xfrm>
          <a:custGeom>
            <a:avLst/>
            <a:gdLst/>
            <a:ahLst/>
            <a:cxnLst/>
            <a:rect l="l" t="t" r="r" b="b"/>
            <a:pathLst>
              <a:path w="3127375" h="0">
                <a:moveTo>
                  <a:pt x="0" y="0"/>
                </a:moveTo>
                <a:lnTo>
                  <a:pt x="3127248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3785615"/>
            <a:ext cx="3127375" cy="0"/>
          </a:xfrm>
          <a:custGeom>
            <a:avLst/>
            <a:gdLst/>
            <a:ahLst/>
            <a:cxnLst/>
            <a:rect l="l" t="t" r="r" b="b"/>
            <a:pathLst>
              <a:path w="3127375" h="0">
                <a:moveTo>
                  <a:pt x="0" y="0"/>
                </a:moveTo>
                <a:lnTo>
                  <a:pt x="3127248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1351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44696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73652" y="1132331"/>
            <a:ext cx="2784475" cy="0"/>
          </a:xfrm>
          <a:custGeom>
            <a:avLst/>
            <a:gdLst/>
            <a:ahLst/>
            <a:cxnLst/>
            <a:rect l="l" t="t" r="r" b="b"/>
            <a:pathLst>
              <a:path w="2784475" h="0">
                <a:moveTo>
                  <a:pt x="0" y="0"/>
                </a:moveTo>
                <a:lnTo>
                  <a:pt x="278434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73652" y="3785615"/>
            <a:ext cx="2784475" cy="0"/>
          </a:xfrm>
          <a:custGeom>
            <a:avLst/>
            <a:gdLst/>
            <a:ahLst/>
            <a:cxnLst/>
            <a:rect l="l" t="t" r="r" b="b"/>
            <a:pathLst>
              <a:path w="2784475" h="0">
                <a:moveTo>
                  <a:pt x="0" y="0"/>
                </a:moveTo>
                <a:lnTo>
                  <a:pt x="2784348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070604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61048" y="1129282"/>
            <a:ext cx="0" cy="2659380"/>
          </a:xfrm>
          <a:custGeom>
            <a:avLst/>
            <a:gdLst/>
            <a:ahLst/>
            <a:cxnLst/>
            <a:rect l="l" t="t" r="r" b="b"/>
            <a:pathLst>
              <a:path w="0" h="2659379">
                <a:moveTo>
                  <a:pt x="0" y="0"/>
                </a:moveTo>
                <a:lnTo>
                  <a:pt x="0" y="265938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901687" y="1594755"/>
            <a:ext cx="5885180" cy="3213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6540" marR="4523105" indent="-24384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width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height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9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(width*height);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486785" indent="-12192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CRectangle::CRectangl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4401185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(5,6)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2877185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b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5000"/>
              </a:lnSpc>
              <a:spcBef>
                <a:spcPts val="710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set_values()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5621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43" name="object 43"/>
          <p:cNvSpPr txBox="1"/>
          <p:nvPr/>
        </p:nvSpPr>
        <p:spPr>
          <a:xfrm>
            <a:off x="4059428" y="1134507"/>
            <a:ext cx="8794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11351" y="5000243"/>
            <a:ext cx="5949950" cy="234950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(5,6)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01687" y="5441048"/>
            <a:ext cx="5970905" cy="2092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20014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66065">
              <a:lnSpc>
                <a:spcPct val="101299"/>
              </a:lnSpc>
              <a:spcBef>
                <a:spcPts val="480"/>
              </a:spcBef>
            </a:pP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void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06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d</a:t>
            </a:r>
            <a:r>
              <a:rPr dirty="0" sz="800" spc="-10" i="1">
                <a:latin typeface="Verdana"/>
                <a:cs typeface="Verdana"/>
              </a:rPr>
              <a:t>e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u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2700">
              <a:lnSpc>
                <a:spcPct val="106200"/>
              </a:lnSpc>
              <a:spcBef>
                <a:spcPts val="459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~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74930">
              <a:lnSpc>
                <a:spcPct val="100000"/>
              </a:lnSpc>
              <a:spcBef>
                <a:spcPts val="50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8" y="447294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7"/>
                </a:moveTo>
                <a:lnTo>
                  <a:pt x="1" y="0"/>
                </a:lnTo>
                <a:lnTo>
                  <a:pt x="0" y="11430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258572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constructor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an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destructor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134556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7"/>
                </a:moveTo>
                <a:lnTo>
                  <a:pt x="3070860" y="115827"/>
                </a:lnTo>
                <a:lnTo>
                  <a:pt x="30708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7"/>
                </a:moveTo>
                <a:lnTo>
                  <a:pt x="3070860" y="115827"/>
                </a:lnTo>
                <a:lnTo>
                  <a:pt x="30708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66745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3782567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896864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7"/>
                </a:moveTo>
                <a:lnTo>
                  <a:pt x="3070860" y="115827"/>
                </a:lnTo>
                <a:lnTo>
                  <a:pt x="30708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012691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126993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242815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4357116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4472939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15739" y="1365504"/>
            <a:ext cx="2842260" cy="3221990"/>
          </a:xfrm>
          <a:custGeom>
            <a:avLst/>
            <a:gdLst/>
            <a:ahLst/>
            <a:cxnLst/>
            <a:rect l="l" t="t" r="r" b="b"/>
            <a:pathLst>
              <a:path w="2842259" h="3221990">
                <a:moveTo>
                  <a:pt x="0" y="3221736"/>
                </a:moveTo>
                <a:lnTo>
                  <a:pt x="2842259" y="3221736"/>
                </a:lnTo>
                <a:lnTo>
                  <a:pt x="2842259" y="0"/>
                </a:lnTo>
                <a:lnTo>
                  <a:pt x="0" y="0"/>
                </a:lnTo>
                <a:lnTo>
                  <a:pt x="0" y="322173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15740" y="1135379"/>
            <a:ext cx="2842260" cy="114300"/>
          </a:xfrm>
          <a:custGeom>
            <a:avLst/>
            <a:gdLst/>
            <a:ahLst/>
            <a:cxnLst/>
            <a:rect l="l" t="t" r="r" b="b"/>
            <a:pathLst>
              <a:path w="2842259" h="114300">
                <a:moveTo>
                  <a:pt x="0" y="114300"/>
                </a:moveTo>
                <a:lnTo>
                  <a:pt x="2842260" y="114300"/>
                </a:lnTo>
                <a:lnTo>
                  <a:pt x="28422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015740" y="1249681"/>
            <a:ext cx="2842260" cy="116205"/>
          </a:xfrm>
          <a:custGeom>
            <a:avLst/>
            <a:gdLst/>
            <a:ahLst/>
            <a:cxnLst/>
            <a:rect l="l" t="t" r="r" b="b"/>
            <a:pathLst>
              <a:path w="2842259" h="116205">
                <a:moveTo>
                  <a:pt x="0" y="115822"/>
                </a:moveTo>
                <a:lnTo>
                  <a:pt x="2842260" y="115822"/>
                </a:lnTo>
                <a:lnTo>
                  <a:pt x="28422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1132331"/>
            <a:ext cx="3070860" cy="0"/>
          </a:xfrm>
          <a:custGeom>
            <a:avLst/>
            <a:gdLst/>
            <a:ahLst/>
            <a:cxnLst/>
            <a:rect l="l" t="t" r="r" b="b"/>
            <a:pathLst>
              <a:path w="3070860" h="0">
                <a:moveTo>
                  <a:pt x="0" y="0"/>
                </a:moveTo>
                <a:lnTo>
                  <a:pt x="30708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4590287"/>
            <a:ext cx="3070860" cy="0"/>
          </a:xfrm>
          <a:custGeom>
            <a:avLst/>
            <a:gdLst/>
            <a:ahLst/>
            <a:cxnLst/>
            <a:rect l="l" t="t" r="r" b="b"/>
            <a:pathLst>
              <a:path w="3070860" h="0">
                <a:moveTo>
                  <a:pt x="0" y="0"/>
                </a:moveTo>
                <a:lnTo>
                  <a:pt x="30708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1351" y="1129282"/>
            <a:ext cx="0" cy="3464560"/>
          </a:xfrm>
          <a:custGeom>
            <a:avLst/>
            <a:gdLst/>
            <a:ahLst/>
            <a:cxnLst/>
            <a:rect l="l" t="t" r="r" b="b"/>
            <a:pathLst>
              <a:path w="0" h="3464560">
                <a:moveTo>
                  <a:pt x="0" y="0"/>
                </a:moveTo>
                <a:lnTo>
                  <a:pt x="0" y="34640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988308" y="1129282"/>
            <a:ext cx="0" cy="3464560"/>
          </a:xfrm>
          <a:custGeom>
            <a:avLst/>
            <a:gdLst/>
            <a:ahLst/>
            <a:cxnLst/>
            <a:rect l="l" t="t" r="r" b="b"/>
            <a:pathLst>
              <a:path w="0" h="3464560">
                <a:moveTo>
                  <a:pt x="0" y="0"/>
                </a:moveTo>
                <a:lnTo>
                  <a:pt x="0" y="34640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015740" y="1132331"/>
            <a:ext cx="2842260" cy="0"/>
          </a:xfrm>
          <a:custGeom>
            <a:avLst/>
            <a:gdLst/>
            <a:ahLst/>
            <a:cxnLst/>
            <a:rect l="l" t="t" r="r" b="b"/>
            <a:pathLst>
              <a:path w="2842259" h="0">
                <a:moveTo>
                  <a:pt x="0" y="0"/>
                </a:moveTo>
                <a:lnTo>
                  <a:pt x="28422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015740" y="4590287"/>
            <a:ext cx="2842260" cy="0"/>
          </a:xfrm>
          <a:custGeom>
            <a:avLst/>
            <a:gdLst/>
            <a:ahLst/>
            <a:cxnLst/>
            <a:rect l="l" t="t" r="r" b="b"/>
            <a:pathLst>
              <a:path w="2842259" h="0">
                <a:moveTo>
                  <a:pt x="0" y="0"/>
                </a:moveTo>
                <a:lnTo>
                  <a:pt x="28422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012692" y="1129282"/>
            <a:ext cx="0" cy="3464560"/>
          </a:xfrm>
          <a:custGeom>
            <a:avLst/>
            <a:gdLst/>
            <a:ahLst/>
            <a:cxnLst/>
            <a:rect l="l" t="t" r="r" b="b"/>
            <a:pathLst>
              <a:path w="0" h="3464560">
                <a:moveTo>
                  <a:pt x="0" y="0"/>
                </a:moveTo>
                <a:lnTo>
                  <a:pt x="0" y="34640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861048" y="1129282"/>
            <a:ext cx="0" cy="3464560"/>
          </a:xfrm>
          <a:custGeom>
            <a:avLst/>
            <a:gdLst/>
            <a:ahLst/>
            <a:cxnLst/>
            <a:rect l="l" t="t" r="r" b="b"/>
            <a:pathLst>
              <a:path w="0" h="3464560">
                <a:moveTo>
                  <a:pt x="0" y="0"/>
                </a:moveTo>
                <a:lnTo>
                  <a:pt x="0" y="34640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901687" y="1594755"/>
            <a:ext cx="5936615" cy="4210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4452620" indent="12192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*width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*height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~CRectangl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(*widt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*height);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538220" indent="-12192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CRectangle::CRectangl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*widt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*heigh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4620" marR="4208780" indent="-12192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CRectangle::~CRectangl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delet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width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delet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height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(5,6)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2928620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b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0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50" name="object 50"/>
          <p:cNvSpPr txBox="1"/>
          <p:nvPr/>
        </p:nvSpPr>
        <p:spPr>
          <a:xfrm>
            <a:off x="4003040" y="1134507"/>
            <a:ext cx="8794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8" y="4357116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31"/>
                </a:moveTo>
                <a:lnTo>
                  <a:pt x="1" y="0"/>
                </a:lnTo>
                <a:lnTo>
                  <a:pt x="0" y="11583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203708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overloadin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constructor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79692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7"/>
                </a:moveTo>
                <a:lnTo>
                  <a:pt x="3070860" y="115827"/>
                </a:lnTo>
                <a:lnTo>
                  <a:pt x="30708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7"/>
                </a:moveTo>
                <a:lnTo>
                  <a:pt x="3070860" y="115827"/>
                </a:lnTo>
                <a:lnTo>
                  <a:pt x="30708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5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66745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3782567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896864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7"/>
                </a:moveTo>
                <a:lnTo>
                  <a:pt x="3070860" y="115827"/>
                </a:lnTo>
                <a:lnTo>
                  <a:pt x="30708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012691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126993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242815"/>
            <a:ext cx="3070860" cy="114300"/>
          </a:xfrm>
          <a:custGeom>
            <a:avLst/>
            <a:gdLst/>
            <a:ahLst/>
            <a:cxnLst/>
            <a:rect l="l" t="t" r="r" b="b"/>
            <a:pathLst>
              <a:path w="3070860" h="114300">
                <a:moveTo>
                  <a:pt x="0" y="114300"/>
                </a:moveTo>
                <a:lnTo>
                  <a:pt x="3070860" y="114300"/>
                </a:lnTo>
                <a:lnTo>
                  <a:pt x="30708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4357116"/>
            <a:ext cx="3070860" cy="116205"/>
          </a:xfrm>
          <a:custGeom>
            <a:avLst/>
            <a:gdLst/>
            <a:ahLst/>
            <a:cxnLst/>
            <a:rect l="l" t="t" r="r" b="b"/>
            <a:pathLst>
              <a:path w="3070860" h="116204">
                <a:moveTo>
                  <a:pt x="0" y="115822"/>
                </a:moveTo>
                <a:lnTo>
                  <a:pt x="3070860" y="115822"/>
                </a:lnTo>
                <a:lnTo>
                  <a:pt x="30708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15739" y="1365504"/>
            <a:ext cx="2842260" cy="3107690"/>
          </a:xfrm>
          <a:custGeom>
            <a:avLst/>
            <a:gdLst/>
            <a:ahLst/>
            <a:cxnLst/>
            <a:rect l="l" t="t" r="r" b="b"/>
            <a:pathLst>
              <a:path w="2842259" h="3107690">
                <a:moveTo>
                  <a:pt x="0" y="3107436"/>
                </a:moveTo>
                <a:lnTo>
                  <a:pt x="2842259" y="3107436"/>
                </a:lnTo>
                <a:lnTo>
                  <a:pt x="2842259" y="0"/>
                </a:lnTo>
                <a:lnTo>
                  <a:pt x="0" y="0"/>
                </a:lnTo>
                <a:lnTo>
                  <a:pt x="0" y="3107436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15740" y="1135379"/>
            <a:ext cx="2842260" cy="114300"/>
          </a:xfrm>
          <a:custGeom>
            <a:avLst/>
            <a:gdLst/>
            <a:ahLst/>
            <a:cxnLst/>
            <a:rect l="l" t="t" r="r" b="b"/>
            <a:pathLst>
              <a:path w="2842259" h="114300">
                <a:moveTo>
                  <a:pt x="0" y="114300"/>
                </a:moveTo>
                <a:lnTo>
                  <a:pt x="2842260" y="114300"/>
                </a:lnTo>
                <a:lnTo>
                  <a:pt x="28422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15740" y="1249681"/>
            <a:ext cx="2842260" cy="116205"/>
          </a:xfrm>
          <a:custGeom>
            <a:avLst/>
            <a:gdLst/>
            <a:ahLst/>
            <a:cxnLst/>
            <a:rect l="l" t="t" r="r" b="b"/>
            <a:pathLst>
              <a:path w="2842259" h="116205">
                <a:moveTo>
                  <a:pt x="0" y="115822"/>
                </a:moveTo>
                <a:lnTo>
                  <a:pt x="2842260" y="115822"/>
                </a:lnTo>
                <a:lnTo>
                  <a:pt x="28422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1132331"/>
            <a:ext cx="3070860" cy="0"/>
          </a:xfrm>
          <a:custGeom>
            <a:avLst/>
            <a:gdLst/>
            <a:ahLst/>
            <a:cxnLst/>
            <a:rect l="l" t="t" r="r" b="b"/>
            <a:pathLst>
              <a:path w="3070860" h="0">
                <a:moveTo>
                  <a:pt x="0" y="0"/>
                </a:moveTo>
                <a:lnTo>
                  <a:pt x="30708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4475987"/>
            <a:ext cx="3070860" cy="0"/>
          </a:xfrm>
          <a:custGeom>
            <a:avLst/>
            <a:gdLst/>
            <a:ahLst/>
            <a:cxnLst/>
            <a:rect l="l" t="t" r="r" b="b"/>
            <a:pathLst>
              <a:path w="3070860" h="0">
                <a:moveTo>
                  <a:pt x="0" y="0"/>
                </a:moveTo>
                <a:lnTo>
                  <a:pt x="30708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1351" y="1129282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60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88308" y="1129282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60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015740" y="1132331"/>
            <a:ext cx="2842260" cy="0"/>
          </a:xfrm>
          <a:custGeom>
            <a:avLst/>
            <a:gdLst/>
            <a:ahLst/>
            <a:cxnLst/>
            <a:rect l="l" t="t" r="r" b="b"/>
            <a:pathLst>
              <a:path w="2842259" h="0">
                <a:moveTo>
                  <a:pt x="0" y="0"/>
                </a:moveTo>
                <a:lnTo>
                  <a:pt x="28422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015740" y="4475987"/>
            <a:ext cx="2842260" cy="0"/>
          </a:xfrm>
          <a:custGeom>
            <a:avLst/>
            <a:gdLst/>
            <a:ahLst/>
            <a:cxnLst/>
            <a:rect l="l" t="t" r="r" b="b"/>
            <a:pathLst>
              <a:path w="2842259" h="0">
                <a:moveTo>
                  <a:pt x="0" y="0"/>
                </a:moveTo>
                <a:lnTo>
                  <a:pt x="28422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012692" y="1129282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60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861048" y="1129282"/>
            <a:ext cx="0" cy="3350260"/>
          </a:xfrm>
          <a:custGeom>
            <a:avLst/>
            <a:gdLst/>
            <a:ahLst/>
            <a:cxnLst/>
            <a:rect l="l" t="t" r="r" b="b"/>
            <a:pathLst>
              <a:path w="0" h="3350260">
                <a:moveTo>
                  <a:pt x="0" y="0"/>
                </a:moveTo>
                <a:lnTo>
                  <a:pt x="0" y="334975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71374" y="5579361"/>
            <a:ext cx="1788160" cy="9525"/>
          </a:xfrm>
          <a:custGeom>
            <a:avLst/>
            <a:gdLst/>
            <a:ahLst/>
            <a:cxnLst/>
            <a:rect l="l" t="t" r="r" b="b"/>
            <a:pathLst>
              <a:path w="1788160" h="9525">
                <a:moveTo>
                  <a:pt x="0" y="9146"/>
                </a:moveTo>
                <a:lnTo>
                  <a:pt x="1787651" y="9146"/>
                </a:lnTo>
                <a:lnTo>
                  <a:pt x="178765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71374" y="5818632"/>
            <a:ext cx="1788160" cy="9525"/>
          </a:xfrm>
          <a:custGeom>
            <a:avLst/>
            <a:gdLst/>
            <a:ahLst/>
            <a:cxnLst/>
            <a:rect l="l" t="t" r="r" b="b"/>
            <a:pathLst>
              <a:path w="1788160" h="9525">
                <a:moveTo>
                  <a:pt x="0" y="9144"/>
                </a:moveTo>
                <a:lnTo>
                  <a:pt x="1787651" y="9144"/>
                </a:lnTo>
                <a:lnTo>
                  <a:pt x="17876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80517" y="5588508"/>
            <a:ext cx="1769745" cy="114300"/>
          </a:xfrm>
          <a:custGeom>
            <a:avLst/>
            <a:gdLst/>
            <a:ahLst/>
            <a:cxnLst/>
            <a:rect l="l" t="t" r="r" b="b"/>
            <a:pathLst>
              <a:path w="1769745" h="114300">
                <a:moveTo>
                  <a:pt x="0" y="114300"/>
                </a:moveTo>
                <a:lnTo>
                  <a:pt x="1769364" y="114300"/>
                </a:lnTo>
                <a:lnTo>
                  <a:pt x="1769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80517" y="5702804"/>
            <a:ext cx="1769745" cy="116205"/>
          </a:xfrm>
          <a:custGeom>
            <a:avLst/>
            <a:gdLst/>
            <a:ahLst/>
            <a:cxnLst/>
            <a:rect l="l" t="t" r="r" b="b"/>
            <a:pathLst>
              <a:path w="1769745" h="116204">
                <a:moveTo>
                  <a:pt x="0" y="115827"/>
                </a:moveTo>
                <a:lnTo>
                  <a:pt x="1769364" y="115827"/>
                </a:lnTo>
                <a:lnTo>
                  <a:pt x="176936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71374" y="5576315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60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1374" y="5830823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60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65277" y="5823201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 h="0">
                <a:moveTo>
                  <a:pt x="0" y="0"/>
                </a:moveTo>
                <a:lnTo>
                  <a:pt x="179984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65277" y="5583936"/>
            <a:ext cx="1800225" cy="0"/>
          </a:xfrm>
          <a:custGeom>
            <a:avLst/>
            <a:gdLst/>
            <a:ahLst/>
            <a:cxnLst/>
            <a:rect l="l" t="t" r="r" b="b"/>
            <a:pathLst>
              <a:path w="1800225" h="0">
                <a:moveTo>
                  <a:pt x="0" y="0"/>
                </a:moveTo>
                <a:lnTo>
                  <a:pt x="17998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68325" y="557326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862072" y="557326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71374" y="6690359"/>
            <a:ext cx="3312160" cy="9525"/>
          </a:xfrm>
          <a:custGeom>
            <a:avLst/>
            <a:gdLst/>
            <a:ahLst/>
            <a:cxnLst/>
            <a:rect l="l" t="t" r="r" b="b"/>
            <a:pathLst>
              <a:path w="3312160" h="9525">
                <a:moveTo>
                  <a:pt x="0" y="9145"/>
                </a:moveTo>
                <a:lnTo>
                  <a:pt x="3311651" y="9145"/>
                </a:lnTo>
                <a:lnTo>
                  <a:pt x="331165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71374" y="7274052"/>
            <a:ext cx="3312160" cy="9525"/>
          </a:xfrm>
          <a:custGeom>
            <a:avLst/>
            <a:gdLst/>
            <a:ahLst/>
            <a:cxnLst/>
            <a:rect l="l" t="t" r="r" b="b"/>
            <a:pathLst>
              <a:path w="3312160" h="9525">
                <a:moveTo>
                  <a:pt x="0" y="9144"/>
                </a:moveTo>
                <a:lnTo>
                  <a:pt x="3311651" y="9144"/>
                </a:lnTo>
                <a:lnTo>
                  <a:pt x="33116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80517" y="6699504"/>
            <a:ext cx="3293745" cy="114300"/>
          </a:xfrm>
          <a:custGeom>
            <a:avLst/>
            <a:gdLst/>
            <a:ahLst/>
            <a:cxnLst/>
            <a:rect l="l" t="t" r="r" b="b"/>
            <a:pathLst>
              <a:path w="3293745" h="114300">
                <a:moveTo>
                  <a:pt x="0" y="114300"/>
                </a:moveTo>
                <a:lnTo>
                  <a:pt x="3293364" y="114300"/>
                </a:lnTo>
                <a:lnTo>
                  <a:pt x="3293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80517" y="6813805"/>
            <a:ext cx="3293745" cy="116205"/>
          </a:xfrm>
          <a:custGeom>
            <a:avLst/>
            <a:gdLst/>
            <a:ahLst/>
            <a:cxnLst/>
            <a:rect l="l" t="t" r="r" b="b"/>
            <a:pathLst>
              <a:path w="3293745" h="116204">
                <a:moveTo>
                  <a:pt x="0" y="115822"/>
                </a:moveTo>
                <a:lnTo>
                  <a:pt x="3293364" y="115822"/>
                </a:lnTo>
                <a:lnTo>
                  <a:pt x="32933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80517" y="6929628"/>
            <a:ext cx="3293745" cy="114300"/>
          </a:xfrm>
          <a:custGeom>
            <a:avLst/>
            <a:gdLst/>
            <a:ahLst/>
            <a:cxnLst/>
            <a:rect l="l" t="t" r="r" b="b"/>
            <a:pathLst>
              <a:path w="3293745" h="114300">
                <a:moveTo>
                  <a:pt x="0" y="114300"/>
                </a:moveTo>
                <a:lnTo>
                  <a:pt x="3293364" y="114300"/>
                </a:lnTo>
                <a:lnTo>
                  <a:pt x="3293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80517" y="7043924"/>
            <a:ext cx="3293745" cy="116205"/>
          </a:xfrm>
          <a:custGeom>
            <a:avLst/>
            <a:gdLst/>
            <a:ahLst/>
            <a:cxnLst/>
            <a:rect l="l" t="t" r="r" b="b"/>
            <a:pathLst>
              <a:path w="3293745" h="116204">
                <a:moveTo>
                  <a:pt x="0" y="115827"/>
                </a:moveTo>
                <a:lnTo>
                  <a:pt x="3293364" y="115827"/>
                </a:lnTo>
                <a:lnTo>
                  <a:pt x="329336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80517" y="7159752"/>
            <a:ext cx="3293745" cy="114300"/>
          </a:xfrm>
          <a:custGeom>
            <a:avLst/>
            <a:gdLst/>
            <a:ahLst/>
            <a:cxnLst/>
            <a:rect l="l" t="t" r="r" b="b"/>
            <a:pathLst>
              <a:path w="3293745" h="114300">
                <a:moveTo>
                  <a:pt x="0" y="114300"/>
                </a:moveTo>
                <a:lnTo>
                  <a:pt x="3293364" y="114300"/>
                </a:lnTo>
                <a:lnTo>
                  <a:pt x="32933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71374" y="6687311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 h="0">
                <a:moveTo>
                  <a:pt x="0" y="0"/>
                </a:moveTo>
                <a:lnTo>
                  <a:pt x="33116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71374" y="7286243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 h="0">
                <a:moveTo>
                  <a:pt x="0" y="0"/>
                </a:moveTo>
                <a:lnTo>
                  <a:pt x="33116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901687" y="1594755"/>
            <a:ext cx="5908040" cy="6158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6540" marR="4545965" indent="-24384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width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height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 marR="4789805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void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(width*height);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4241165" indent="-12192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CRectangle::CRectangl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509645" indent="-12192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CRectangle::CRectangl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424045" indent="-121920">
              <a:lnSpc>
                <a:spcPct val="944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2900045">
              <a:lnSpc>
                <a:spcPct val="94400"/>
              </a:lnSpc>
              <a:spcBef>
                <a:spcPts val="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"rect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b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  <a:spcBef>
                <a:spcPts val="70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5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201295">
              <a:lnSpc>
                <a:spcPct val="101299"/>
              </a:lnSpc>
            </a:pPr>
            <a:r>
              <a:rPr dirty="0" sz="800" spc="5" b="1">
                <a:latin typeface="Verdana"/>
                <a:cs typeface="Verdana"/>
              </a:rPr>
              <a:t>I</a:t>
            </a:r>
            <a:r>
              <a:rPr dirty="0" sz="800" b="1">
                <a:latin typeface="Verdana"/>
                <a:cs typeface="Verdana"/>
              </a:rPr>
              <a:t>m</a:t>
            </a:r>
            <a:r>
              <a:rPr dirty="0" sz="800" spc="-10" b="1">
                <a:latin typeface="Verdana"/>
                <a:cs typeface="Verdana"/>
              </a:rPr>
              <a:t>p</a:t>
            </a:r>
            <a:r>
              <a:rPr dirty="0" sz="800" b="1">
                <a:latin typeface="Verdana"/>
                <a:cs typeface="Verdana"/>
              </a:rPr>
              <a:t>o</a:t>
            </a:r>
            <a:r>
              <a:rPr dirty="0" sz="800" spc="-5" b="1">
                <a:latin typeface="Verdana"/>
                <a:cs typeface="Verdana"/>
              </a:rPr>
              <a:t>r</a:t>
            </a:r>
            <a:r>
              <a:rPr dirty="0" sz="800" spc="-10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a</a:t>
            </a:r>
            <a:r>
              <a:rPr dirty="0" sz="800" spc="-10" b="1">
                <a:latin typeface="Verdana"/>
                <a:cs typeface="Verdana"/>
              </a:rPr>
              <a:t>n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:</a:t>
            </a:r>
            <a:r>
              <a:rPr dirty="0" sz="800" b="1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 marR="3952875">
              <a:lnSpc>
                <a:spcPts val="900"/>
              </a:lnSpc>
              <a:spcBef>
                <a:spcPts val="675"/>
              </a:spcBef>
              <a:tabLst>
                <a:tab pos="1397635" algn="l"/>
              </a:tabLst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righ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rectb()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wrong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De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uc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r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37820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300355" marR="4746625" indent="-121920">
              <a:lnSpc>
                <a:spcPts val="900"/>
              </a:lnSpc>
              <a:spcBef>
                <a:spcPts val="23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422275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a,b,c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422275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multipl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a=n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b=m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c=a*b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76835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003040" y="1134507"/>
            <a:ext cx="8794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rec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rect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5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065277" y="7278622"/>
            <a:ext cx="3324225" cy="0"/>
          </a:xfrm>
          <a:custGeom>
            <a:avLst/>
            <a:gdLst/>
            <a:ahLst/>
            <a:cxnLst/>
            <a:rect l="l" t="t" r="r" b="b"/>
            <a:pathLst>
              <a:path w="3324225" h="0">
                <a:moveTo>
                  <a:pt x="0" y="0"/>
                </a:moveTo>
                <a:lnTo>
                  <a:pt x="332384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65277" y="6694932"/>
            <a:ext cx="3324225" cy="0"/>
          </a:xfrm>
          <a:custGeom>
            <a:avLst/>
            <a:gdLst/>
            <a:ahLst/>
            <a:cxnLst/>
            <a:rect l="l" t="t" r="r" b="b"/>
            <a:pathLst>
              <a:path w="3324225" h="0">
                <a:moveTo>
                  <a:pt x="0" y="0"/>
                </a:moveTo>
                <a:lnTo>
                  <a:pt x="33238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68325" y="6684262"/>
            <a:ext cx="0" cy="605155"/>
          </a:xfrm>
          <a:custGeom>
            <a:avLst/>
            <a:gdLst/>
            <a:ahLst/>
            <a:cxnLst/>
            <a:rect l="l" t="t" r="r" b="b"/>
            <a:pathLst>
              <a:path w="0" h="605154">
                <a:moveTo>
                  <a:pt x="0" y="0"/>
                </a:moveTo>
                <a:lnTo>
                  <a:pt x="0" y="6050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386072" y="6684262"/>
            <a:ext cx="0" cy="605155"/>
          </a:xfrm>
          <a:custGeom>
            <a:avLst/>
            <a:gdLst/>
            <a:ahLst/>
            <a:cxnLst/>
            <a:rect l="l" t="t" r="r" b="b"/>
            <a:pathLst>
              <a:path w="0" h="605154">
                <a:moveTo>
                  <a:pt x="0" y="0"/>
                </a:moveTo>
                <a:lnTo>
                  <a:pt x="0" y="6050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068325" y="7944612"/>
            <a:ext cx="757555" cy="13906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74" name="object 74"/>
          <p:cNvSpPr txBox="1"/>
          <p:nvPr/>
        </p:nvSpPr>
        <p:spPr>
          <a:xfrm>
            <a:off x="901700" y="8289404"/>
            <a:ext cx="5937250" cy="374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374" y="1135380"/>
            <a:ext cx="2580640" cy="9525"/>
          </a:xfrm>
          <a:custGeom>
            <a:avLst/>
            <a:gdLst/>
            <a:ahLst/>
            <a:cxnLst/>
            <a:rect l="l" t="t" r="r" b="b"/>
            <a:pathLst>
              <a:path w="2580640" h="9525">
                <a:moveTo>
                  <a:pt x="0" y="9145"/>
                </a:moveTo>
                <a:lnTo>
                  <a:pt x="2580131" y="9145"/>
                </a:lnTo>
                <a:lnTo>
                  <a:pt x="258013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1374" y="1834896"/>
            <a:ext cx="2580640" cy="9525"/>
          </a:xfrm>
          <a:custGeom>
            <a:avLst/>
            <a:gdLst/>
            <a:ahLst/>
            <a:cxnLst/>
            <a:rect l="l" t="t" r="r" b="b"/>
            <a:pathLst>
              <a:path w="2580640" h="9525">
                <a:moveTo>
                  <a:pt x="0" y="9145"/>
                </a:moveTo>
                <a:lnTo>
                  <a:pt x="2580131" y="9145"/>
                </a:lnTo>
                <a:lnTo>
                  <a:pt x="258013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1144525"/>
            <a:ext cx="2562225" cy="116205"/>
          </a:xfrm>
          <a:custGeom>
            <a:avLst/>
            <a:gdLst/>
            <a:ahLst/>
            <a:cxnLst/>
            <a:rect l="l" t="t" r="r" b="b"/>
            <a:pathLst>
              <a:path w="2562225" h="116205">
                <a:moveTo>
                  <a:pt x="0" y="115822"/>
                </a:moveTo>
                <a:lnTo>
                  <a:pt x="2561844" y="115822"/>
                </a:lnTo>
                <a:lnTo>
                  <a:pt x="25618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1260347"/>
            <a:ext cx="2562225" cy="114300"/>
          </a:xfrm>
          <a:custGeom>
            <a:avLst/>
            <a:gdLst/>
            <a:ahLst/>
            <a:cxnLst/>
            <a:rect l="l" t="t" r="r" b="b"/>
            <a:pathLst>
              <a:path w="2562225" h="114300">
                <a:moveTo>
                  <a:pt x="0" y="114300"/>
                </a:moveTo>
                <a:lnTo>
                  <a:pt x="2561844" y="114300"/>
                </a:lnTo>
                <a:lnTo>
                  <a:pt x="25618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1374644"/>
            <a:ext cx="2562225" cy="116205"/>
          </a:xfrm>
          <a:custGeom>
            <a:avLst/>
            <a:gdLst/>
            <a:ahLst/>
            <a:cxnLst/>
            <a:rect l="l" t="t" r="r" b="b"/>
            <a:pathLst>
              <a:path w="2562225" h="116205">
                <a:moveTo>
                  <a:pt x="0" y="115827"/>
                </a:moveTo>
                <a:lnTo>
                  <a:pt x="2561844" y="115827"/>
                </a:lnTo>
                <a:lnTo>
                  <a:pt x="256184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1490471"/>
            <a:ext cx="2562225" cy="114300"/>
          </a:xfrm>
          <a:custGeom>
            <a:avLst/>
            <a:gdLst/>
            <a:ahLst/>
            <a:cxnLst/>
            <a:rect l="l" t="t" r="r" b="b"/>
            <a:pathLst>
              <a:path w="2562225" h="114300">
                <a:moveTo>
                  <a:pt x="0" y="114300"/>
                </a:moveTo>
                <a:lnTo>
                  <a:pt x="2561844" y="114300"/>
                </a:lnTo>
                <a:lnTo>
                  <a:pt x="25618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1604773"/>
            <a:ext cx="2562225" cy="116205"/>
          </a:xfrm>
          <a:custGeom>
            <a:avLst/>
            <a:gdLst/>
            <a:ahLst/>
            <a:cxnLst/>
            <a:rect l="l" t="t" r="r" b="b"/>
            <a:pathLst>
              <a:path w="2562225" h="116205">
                <a:moveTo>
                  <a:pt x="0" y="115822"/>
                </a:moveTo>
                <a:lnTo>
                  <a:pt x="2561844" y="115822"/>
                </a:lnTo>
                <a:lnTo>
                  <a:pt x="25618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1720595"/>
            <a:ext cx="2562225" cy="114300"/>
          </a:xfrm>
          <a:custGeom>
            <a:avLst/>
            <a:gdLst/>
            <a:ahLst/>
            <a:cxnLst/>
            <a:rect l="l" t="t" r="r" b="b"/>
            <a:pathLst>
              <a:path w="2562225" h="114300">
                <a:moveTo>
                  <a:pt x="0" y="114300"/>
                </a:moveTo>
                <a:lnTo>
                  <a:pt x="2561844" y="114300"/>
                </a:lnTo>
                <a:lnTo>
                  <a:pt x="25618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1374" y="1132331"/>
            <a:ext cx="2580640" cy="0"/>
          </a:xfrm>
          <a:custGeom>
            <a:avLst/>
            <a:gdLst/>
            <a:ahLst/>
            <a:cxnLst/>
            <a:rect l="l" t="t" r="r" b="b"/>
            <a:pathLst>
              <a:path w="2580640" h="0">
                <a:moveTo>
                  <a:pt x="0" y="0"/>
                </a:moveTo>
                <a:lnTo>
                  <a:pt x="25801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1374" y="1847087"/>
            <a:ext cx="2580640" cy="0"/>
          </a:xfrm>
          <a:custGeom>
            <a:avLst/>
            <a:gdLst/>
            <a:ahLst/>
            <a:cxnLst/>
            <a:rect l="l" t="t" r="r" b="b"/>
            <a:pathLst>
              <a:path w="2580640" h="0">
                <a:moveTo>
                  <a:pt x="0" y="0"/>
                </a:moveTo>
                <a:lnTo>
                  <a:pt x="25801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5277" y="1839468"/>
            <a:ext cx="2592705" cy="0"/>
          </a:xfrm>
          <a:custGeom>
            <a:avLst/>
            <a:gdLst/>
            <a:ahLst/>
            <a:cxnLst/>
            <a:rect l="l" t="t" r="r" b="b"/>
            <a:pathLst>
              <a:path w="2592704" h="0">
                <a:moveTo>
                  <a:pt x="0" y="0"/>
                </a:moveTo>
                <a:lnTo>
                  <a:pt x="25923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65277" y="1139952"/>
            <a:ext cx="2592705" cy="0"/>
          </a:xfrm>
          <a:custGeom>
            <a:avLst/>
            <a:gdLst/>
            <a:ahLst/>
            <a:cxnLst/>
            <a:rect l="l" t="t" r="r" b="b"/>
            <a:pathLst>
              <a:path w="2592704" h="0">
                <a:moveTo>
                  <a:pt x="0" y="0"/>
                </a:moveTo>
                <a:lnTo>
                  <a:pt x="25923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68325" y="1129282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60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54552" y="1129282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60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2497838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2"/>
                </a:moveTo>
                <a:lnTo>
                  <a:pt x="1117089" y="9142"/>
                </a:lnTo>
                <a:lnTo>
                  <a:pt x="1117089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71374" y="2622804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3"/>
                </a:moveTo>
                <a:lnTo>
                  <a:pt x="1117089" y="9143"/>
                </a:lnTo>
                <a:lnTo>
                  <a:pt x="111708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517" y="2506981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5">
                <a:moveTo>
                  <a:pt x="0" y="115822"/>
                </a:moveTo>
                <a:lnTo>
                  <a:pt x="1098802" y="115822"/>
                </a:lnTo>
                <a:lnTo>
                  <a:pt x="109880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1374" y="2496311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1374" y="2634995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5277" y="2627376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5277" y="2503932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68325" y="249326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91512" y="249326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1700" y="1136903"/>
            <a:ext cx="5465445" cy="1831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0355" marR="4302760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422275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a,b,c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422275" marR="2717800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a=n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b=m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multipl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c=a*b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9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12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(2,3)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68325" y="3159251"/>
            <a:ext cx="75755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71374" y="5055106"/>
            <a:ext cx="2519680" cy="9525"/>
          </a:xfrm>
          <a:custGeom>
            <a:avLst/>
            <a:gdLst/>
            <a:ahLst/>
            <a:cxnLst/>
            <a:rect l="l" t="t" r="r" b="b"/>
            <a:pathLst>
              <a:path w="2519679" h="9525">
                <a:moveTo>
                  <a:pt x="0" y="9146"/>
                </a:moveTo>
                <a:lnTo>
                  <a:pt x="2519171" y="9146"/>
                </a:lnTo>
                <a:lnTo>
                  <a:pt x="251917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71374" y="5410200"/>
            <a:ext cx="2519680" cy="9525"/>
          </a:xfrm>
          <a:custGeom>
            <a:avLst/>
            <a:gdLst/>
            <a:ahLst/>
            <a:cxnLst/>
            <a:rect l="l" t="t" r="r" b="b"/>
            <a:pathLst>
              <a:path w="2519679" h="9525">
                <a:moveTo>
                  <a:pt x="0" y="9144"/>
                </a:moveTo>
                <a:lnTo>
                  <a:pt x="2519171" y="9144"/>
                </a:lnTo>
                <a:lnTo>
                  <a:pt x="25191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80517" y="5064253"/>
            <a:ext cx="2501265" cy="116205"/>
          </a:xfrm>
          <a:custGeom>
            <a:avLst/>
            <a:gdLst/>
            <a:ahLst/>
            <a:cxnLst/>
            <a:rect l="l" t="t" r="r" b="b"/>
            <a:pathLst>
              <a:path w="2501265" h="116204">
                <a:moveTo>
                  <a:pt x="0" y="115822"/>
                </a:moveTo>
                <a:lnTo>
                  <a:pt x="2500884" y="115822"/>
                </a:lnTo>
                <a:lnTo>
                  <a:pt x="25008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80517" y="5180076"/>
            <a:ext cx="2501265" cy="114300"/>
          </a:xfrm>
          <a:custGeom>
            <a:avLst/>
            <a:gdLst/>
            <a:ahLst/>
            <a:cxnLst/>
            <a:rect l="l" t="t" r="r" b="b"/>
            <a:pathLst>
              <a:path w="2501265" h="114300">
                <a:moveTo>
                  <a:pt x="0" y="114300"/>
                </a:moveTo>
                <a:lnTo>
                  <a:pt x="2500884" y="114300"/>
                </a:lnTo>
                <a:lnTo>
                  <a:pt x="25008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80517" y="5294377"/>
            <a:ext cx="2501265" cy="116205"/>
          </a:xfrm>
          <a:custGeom>
            <a:avLst/>
            <a:gdLst/>
            <a:ahLst/>
            <a:cxnLst/>
            <a:rect l="l" t="t" r="r" b="b"/>
            <a:pathLst>
              <a:path w="2501265" h="116204">
                <a:moveTo>
                  <a:pt x="0" y="115822"/>
                </a:moveTo>
                <a:lnTo>
                  <a:pt x="2500884" y="115822"/>
                </a:lnTo>
                <a:lnTo>
                  <a:pt x="25008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71374" y="5052061"/>
            <a:ext cx="2519680" cy="0"/>
          </a:xfrm>
          <a:custGeom>
            <a:avLst/>
            <a:gdLst/>
            <a:ahLst/>
            <a:cxnLst/>
            <a:rect l="l" t="t" r="r" b="b"/>
            <a:pathLst>
              <a:path w="2519679" h="0">
                <a:moveTo>
                  <a:pt x="0" y="0"/>
                </a:moveTo>
                <a:lnTo>
                  <a:pt x="251917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71374" y="5422391"/>
            <a:ext cx="2519680" cy="0"/>
          </a:xfrm>
          <a:custGeom>
            <a:avLst/>
            <a:gdLst/>
            <a:ahLst/>
            <a:cxnLst/>
            <a:rect l="l" t="t" r="r" b="b"/>
            <a:pathLst>
              <a:path w="2519679" h="0">
                <a:moveTo>
                  <a:pt x="0" y="0"/>
                </a:moveTo>
                <a:lnTo>
                  <a:pt x="25191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65277" y="5414772"/>
            <a:ext cx="2531745" cy="0"/>
          </a:xfrm>
          <a:custGeom>
            <a:avLst/>
            <a:gdLst/>
            <a:ahLst/>
            <a:cxnLst/>
            <a:rect l="l" t="t" r="r" b="b"/>
            <a:pathLst>
              <a:path w="2531745" h="0">
                <a:moveTo>
                  <a:pt x="0" y="0"/>
                </a:moveTo>
                <a:lnTo>
                  <a:pt x="25313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65277" y="5059677"/>
            <a:ext cx="2531745" cy="0"/>
          </a:xfrm>
          <a:custGeom>
            <a:avLst/>
            <a:gdLst/>
            <a:ahLst/>
            <a:cxnLst/>
            <a:rect l="l" t="t" r="r" b="b"/>
            <a:pathLst>
              <a:path w="2531745" h="0">
                <a:moveTo>
                  <a:pt x="0" y="0"/>
                </a:moveTo>
                <a:lnTo>
                  <a:pt x="25313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68325" y="5049015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4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593592" y="5049015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4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71374" y="5949698"/>
            <a:ext cx="3799840" cy="9525"/>
          </a:xfrm>
          <a:custGeom>
            <a:avLst/>
            <a:gdLst/>
            <a:ahLst/>
            <a:cxnLst/>
            <a:rect l="l" t="t" r="r" b="b"/>
            <a:pathLst>
              <a:path w="3799840" h="9525">
                <a:moveTo>
                  <a:pt x="0" y="9142"/>
                </a:moveTo>
                <a:lnTo>
                  <a:pt x="3799331" y="9142"/>
                </a:lnTo>
                <a:lnTo>
                  <a:pt x="379933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71374" y="6188964"/>
            <a:ext cx="3799840" cy="9525"/>
          </a:xfrm>
          <a:custGeom>
            <a:avLst/>
            <a:gdLst/>
            <a:ahLst/>
            <a:cxnLst/>
            <a:rect l="l" t="t" r="r" b="b"/>
            <a:pathLst>
              <a:path w="3799840" h="9525">
                <a:moveTo>
                  <a:pt x="0" y="9144"/>
                </a:moveTo>
                <a:lnTo>
                  <a:pt x="3799331" y="9144"/>
                </a:lnTo>
                <a:lnTo>
                  <a:pt x="379933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80517" y="5958841"/>
            <a:ext cx="3781425" cy="116205"/>
          </a:xfrm>
          <a:custGeom>
            <a:avLst/>
            <a:gdLst/>
            <a:ahLst/>
            <a:cxnLst/>
            <a:rect l="l" t="t" r="r" b="b"/>
            <a:pathLst>
              <a:path w="3781425" h="116204">
                <a:moveTo>
                  <a:pt x="0" y="115822"/>
                </a:moveTo>
                <a:lnTo>
                  <a:pt x="3781044" y="115822"/>
                </a:lnTo>
                <a:lnTo>
                  <a:pt x="378104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80517" y="6074664"/>
            <a:ext cx="3781425" cy="114300"/>
          </a:xfrm>
          <a:custGeom>
            <a:avLst/>
            <a:gdLst/>
            <a:ahLst/>
            <a:cxnLst/>
            <a:rect l="l" t="t" r="r" b="b"/>
            <a:pathLst>
              <a:path w="3781425" h="114300">
                <a:moveTo>
                  <a:pt x="0" y="114300"/>
                </a:moveTo>
                <a:lnTo>
                  <a:pt x="3781044" y="114300"/>
                </a:lnTo>
                <a:lnTo>
                  <a:pt x="378104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71374" y="5946647"/>
            <a:ext cx="3799840" cy="0"/>
          </a:xfrm>
          <a:custGeom>
            <a:avLst/>
            <a:gdLst/>
            <a:ahLst/>
            <a:cxnLst/>
            <a:rect l="l" t="t" r="r" b="b"/>
            <a:pathLst>
              <a:path w="3799840" h="0">
                <a:moveTo>
                  <a:pt x="0" y="0"/>
                </a:moveTo>
                <a:lnTo>
                  <a:pt x="37993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71374" y="6201155"/>
            <a:ext cx="3799840" cy="0"/>
          </a:xfrm>
          <a:custGeom>
            <a:avLst/>
            <a:gdLst/>
            <a:ahLst/>
            <a:cxnLst/>
            <a:rect l="l" t="t" r="r" b="b"/>
            <a:pathLst>
              <a:path w="3799840" h="0">
                <a:moveTo>
                  <a:pt x="0" y="0"/>
                </a:moveTo>
                <a:lnTo>
                  <a:pt x="379933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65277" y="6193536"/>
            <a:ext cx="3811904" cy="0"/>
          </a:xfrm>
          <a:custGeom>
            <a:avLst/>
            <a:gdLst/>
            <a:ahLst/>
            <a:cxnLst/>
            <a:rect l="l" t="t" r="r" b="b"/>
            <a:pathLst>
              <a:path w="3811904" h="0">
                <a:moveTo>
                  <a:pt x="0" y="0"/>
                </a:moveTo>
                <a:lnTo>
                  <a:pt x="38115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65277" y="5954268"/>
            <a:ext cx="3811904" cy="0"/>
          </a:xfrm>
          <a:custGeom>
            <a:avLst/>
            <a:gdLst/>
            <a:ahLst/>
            <a:cxnLst/>
            <a:rect l="l" t="t" r="r" b="b"/>
            <a:pathLst>
              <a:path w="3811904" h="0">
                <a:moveTo>
                  <a:pt x="0" y="0"/>
                </a:moveTo>
                <a:lnTo>
                  <a:pt x="381152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68325" y="594359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873752" y="594359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71374" y="7060689"/>
            <a:ext cx="1178560" cy="9525"/>
          </a:xfrm>
          <a:custGeom>
            <a:avLst/>
            <a:gdLst/>
            <a:ahLst/>
            <a:cxnLst/>
            <a:rect l="l" t="t" r="r" b="b"/>
            <a:pathLst>
              <a:path w="1178560" h="9525">
                <a:moveTo>
                  <a:pt x="0" y="9147"/>
                </a:moveTo>
                <a:lnTo>
                  <a:pt x="1178049" y="9147"/>
                </a:lnTo>
                <a:lnTo>
                  <a:pt x="1178049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1374" y="7185659"/>
            <a:ext cx="1178560" cy="9525"/>
          </a:xfrm>
          <a:custGeom>
            <a:avLst/>
            <a:gdLst/>
            <a:ahLst/>
            <a:cxnLst/>
            <a:rect l="l" t="t" r="r" b="b"/>
            <a:pathLst>
              <a:path w="1178560" h="9525">
                <a:moveTo>
                  <a:pt x="0" y="9143"/>
                </a:moveTo>
                <a:lnTo>
                  <a:pt x="1178049" y="9143"/>
                </a:lnTo>
                <a:lnTo>
                  <a:pt x="117804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80517" y="7069837"/>
            <a:ext cx="1160145" cy="116205"/>
          </a:xfrm>
          <a:custGeom>
            <a:avLst/>
            <a:gdLst/>
            <a:ahLst/>
            <a:cxnLst/>
            <a:rect l="l" t="t" r="r" b="b"/>
            <a:pathLst>
              <a:path w="1160145" h="116204">
                <a:moveTo>
                  <a:pt x="0" y="115822"/>
                </a:moveTo>
                <a:lnTo>
                  <a:pt x="1159762" y="115822"/>
                </a:lnTo>
                <a:lnTo>
                  <a:pt x="115976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71374" y="7057643"/>
            <a:ext cx="1178560" cy="0"/>
          </a:xfrm>
          <a:custGeom>
            <a:avLst/>
            <a:gdLst/>
            <a:ahLst/>
            <a:cxnLst/>
            <a:rect l="l" t="t" r="r" b="b"/>
            <a:pathLst>
              <a:path w="1178560" h="0">
                <a:moveTo>
                  <a:pt x="0" y="0"/>
                </a:moveTo>
                <a:lnTo>
                  <a:pt x="117804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71374" y="7197851"/>
            <a:ext cx="1178560" cy="0"/>
          </a:xfrm>
          <a:custGeom>
            <a:avLst/>
            <a:gdLst/>
            <a:ahLst/>
            <a:cxnLst/>
            <a:rect l="l" t="t" r="r" b="b"/>
            <a:pathLst>
              <a:path w="1178560" h="0">
                <a:moveTo>
                  <a:pt x="0" y="0"/>
                </a:moveTo>
                <a:lnTo>
                  <a:pt x="117804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65277" y="7190232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 h="0">
                <a:moveTo>
                  <a:pt x="0" y="0"/>
                </a:moveTo>
                <a:lnTo>
                  <a:pt x="119024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65277" y="7065261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 h="0">
                <a:moveTo>
                  <a:pt x="0" y="0"/>
                </a:moveTo>
                <a:lnTo>
                  <a:pt x="119024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68325" y="7054594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4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252472" y="7054594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4">
                <a:moveTo>
                  <a:pt x="0" y="0"/>
                </a:moveTo>
                <a:lnTo>
                  <a:pt x="0" y="1463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901660" y="3505568"/>
            <a:ext cx="5953125" cy="4469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5415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 u="sng">
                <a:latin typeface="Verdana"/>
                <a:cs typeface="Verdana"/>
              </a:rPr>
              <a:t>n</a:t>
            </a:r>
            <a:r>
              <a:rPr dirty="0" sz="800" spc="5" u="sng">
                <a:latin typeface="Verdana"/>
                <a:cs typeface="Verdana"/>
              </a:rPr>
              <a:t>o</a:t>
            </a:r>
            <a:r>
              <a:rPr dirty="0" sz="800" u="sng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79705">
              <a:lnSpc>
                <a:spcPct val="100600"/>
              </a:lnSpc>
              <a:spcBef>
                <a:spcPts val="500"/>
              </a:spcBef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i="1">
                <a:latin typeface="Verdana"/>
                <a:cs typeface="Verdana"/>
              </a:rPr>
              <a:t>y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u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c</a:t>
            </a:r>
            <a:r>
              <a:rPr dirty="0" sz="800" i="1">
                <a:latin typeface="Verdana"/>
                <a:cs typeface="Verdana"/>
              </a:rPr>
              <a:t>o</a:t>
            </a:r>
            <a:r>
              <a:rPr dirty="0" sz="800" spc="-10" i="1">
                <a:latin typeface="Verdana"/>
                <a:cs typeface="Verdana"/>
              </a:rPr>
              <a:t>p</a:t>
            </a:r>
            <a:r>
              <a:rPr dirty="0" sz="800" i="1">
                <a:latin typeface="Verdana"/>
                <a:cs typeface="Verdana"/>
              </a:rPr>
              <a:t>y</a:t>
            </a:r>
            <a:r>
              <a:rPr dirty="0" sz="800" spc="10" i="1">
                <a:latin typeface="Verdana"/>
                <a:cs typeface="Verdana"/>
              </a:rPr>
              <a:t> 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10" i="1">
                <a:latin typeface="Verdana"/>
                <a:cs typeface="Verdana"/>
              </a:rPr>
              <a:t>s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5" i="1">
                <a:latin typeface="Verdana"/>
                <a:cs typeface="Verdana"/>
              </a:rPr>
              <a:t>g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spc="-15" i="1">
                <a:latin typeface="Verdana"/>
                <a:cs typeface="Verdana"/>
              </a:rPr>
              <a:t>m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t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o</a:t>
            </a:r>
            <a:r>
              <a:rPr dirty="0" sz="800" spc="-10" i="1">
                <a:latin typeface="Verdana"/>
                <a:cs typeface="Verdana"/>
              </a:rPr>
              <a:t>p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39065">
              <a:lnSpc>
                <a:spcPct val="104400"/>
              </a:lnSpc>
              <a:spcBef>
                <a:spcPts val="465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CExample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300355" marR="3267075" indent="-121920">
              <a:lnSpc>
                <a:spcPts val="910"/>
              </a:lnSpc>
              <a:spcBef>
                <a:spcPts val="710"/>
              </a:spcBef>
            </a:pPr>
            <a:r>
              <a:rPr dirty="0" sz="800" spc="-5">
                <a:latin typeface="Courier New"/>
                <a:cs typeface="Courier New"/>
              </a:rPr>
              <a:t>CExample::CExampl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cons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CExample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rv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a=rv.a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b=rv.b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c=rv.c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(2,3)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  <a:tabLst>
                <a:tab pos="1458595" algn="l"/>
              </a:tabLst>
            </a:pPr>
            <a:r>
              <a:rPr dirty="0" sz="800" spc="-5">
                <a:latin typeface="Courier New"/>
                <a:cs typeface="Courier New"/>
              </a:rPr>
              <a:t>CExampl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(ex)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constructo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(dat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copie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fro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m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82550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78435">
              <a:lnSpc>
                <a:spcPct val="100000"/>
              </a:lnSpc>
              <a:spcBef>
                <a:spcPts val="155"/>
              </a:spcBef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prect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-&gt;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8" y="4933188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31"/>
                </a:moveTo>
                <a:lnTo>
                  <a:pt x="1" y="0"/>
                </a:lnTo>
                <a:lnTo>
                  <a:pt x="0" y="11583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793239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pointe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classe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55308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01700" y="1594755"/>
            <a:ext cx="11233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092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2064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3223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4366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5524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36667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7825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38968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0126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1269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42428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43571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44729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45872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47030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4818888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49331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39" y="1709928"/>
            <a:ext cx="2956560" cy="3339465"/>
          </a:xfrm>
          <a:custGeom>
            <a:avLst/>
            <a:gdLst/>
            <a:ahLst/>
            <a:cxnLst/>
            <a:rect l="l" t="t" r="r" b="b"/>
            <a:pathLst>
              <a:path w="2956559" h="3339465">
                <a:moveTo>
                  <a:pt x="0" y="3339085"/>
                </a:moveTo>
                <a:lnTo>
                  <a:pt x="2956559" y="3339085"/>
                </a:lnTo>
                <a:lnTo>
                  <a:pt x="2956559" y="0"/>
                </a:lnTo>
                <a:lnTo>
                  <a:pt x="0" y="0"/>
                </a:lnTo>
                <a:lnTo>
                  <a:pt x="0" y="3339085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90144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0144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90144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90144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14400" y="505053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11351" y="1129282"/>
            <a:ext cx="0" cy="3924300"/>
          </a:xfrm>
          <a:custGeom>
            <a:avLst/>
            <a:gdLst/>
            <a:ahLst/>
            <a:cxnLst/>
            <a:rect l="l" t="t" r="r" b="b"/>
            <a:pathLst>
              <a:path w="0" h="3924300">
                <a:moveTo>
                  <a:pt x="0" y="0"/>
                </a:moveTo>
                <a:lnTo>
                  <a:pt x="0" y="392430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74008" y="1129282"/>
            <a:ext cx="0" cy="3924300"/>
          </a:xfrm>
          <a:custGeom>
            <a:avLst/>
            <a:gdLst/>
            <a:ahLst/>
            <a:cxnLst/>
            <a:rect l="l" t="t" r="r" b="b"/>
            <a:pathLst>
              <a:path w="0" h="3924300">
                <a:moveTo>
                  <a:pt x="0" y="0"/>
                </a:moveTo>
                <a:lnTo>
                  <a:pt x="0" y="392430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01440" y="505053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898392" y="1129282"/>
            <a:ext cx="0" cy="3924300"/>
          </a:xfrm>
          <a:custGeom>
            <a:avLst/>
            <a:gdLst/>
            <a:ahLst/>
            <a:cxnLst/>
            <a:rect l="l" t="t" r="r" b="b"/>
            <a:pathLst>
              <a:path w="0" h="3924300">
                <a:moveTo>
                  <a:pt x="0" y="0"/>
                </a:moveTo>
                <a:lnTo>
                  <a:pt x="0" y="392430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861048" y="1129282"/>
            <a:ext cx="0" cy="3924300"/>
          </a:xfrm>
          <a:custGeom>
            <a:avLst/>
            <a:gdLst/>
            <a:ahLst/>
            <a:cxnLst/>
            <a:rect l="l" t="t" r="r" b="b"/>
            <a:pathLst>
              <a:path w="0" h="3924300">
                <a:moveTo>
                  <a:pt x="0" y="0"/>
                </a:moveTo>
                <a:lnTo>
                  <a:pt x="0" y="392430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901700" y="1709055"/>
            <a:ext cx="5887720" cy="3808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4525645" indent="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width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height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void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height);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184525" indent="-1219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CRectangle::set_value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widt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heigh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4464685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CRectangl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CRectangle[2]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4586605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CRectangle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&amp;a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a.set_value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(1,2)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75"/>
              </a:lnSpc>
            </a:pPr>
            <a:r>
              <a:rPr dirty="0" sz="800" spc="-5">
                <a:latin typeface="Courier New"/>
                <a:cs typeface="Courier New"/>
              </a:rPr>
              <a:t>b-&gt;set_value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(3,4)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d-&gt;set_value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(5,6)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d[1].set_value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(7,8)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3245485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"*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b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b-&gt;area(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"*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c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c-&gt;area(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7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"d[0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]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d[0].area(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3001645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"d[1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]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area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d[1].area(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delete</a:t>
            </a:r>
            <a:r>
              <a:rPr dirty="0" sz="800" spc="-5">
                <a:latin typeface="Courier New"/>
                <a:cs typeface="Courier New"/>
              </a:rPr>
              <a:t>[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5196205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delet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  <a:spcBef>
                <a:spcPts val="685"/>
              </a:spcBef>
            </a:pPr>
            <a:r>
              <a:rPr dirty="0" sz="800">
                <a:latin typeface="Verdana"/>
                <a:cs typeface="Verdana"/>
              </a:rPr>
              <a:t>Ne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umm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.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-&gt;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[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]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58" name="object 58"/>
          <p:cNvSpPr txBox="1"/>
          <p:nvPr/>
        </p:nvSpPr>
        <p:spPr>
          <a:xfrm>
            <a:off x="3888740" y="1134507"/>
            <a:ext cx="818515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d[0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d[1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area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6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01700" y="7214984"/>
            <a:ext cx="5962015" cy="1779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3664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/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350" spc="5" b="1">
                <a:latin typeface="Verdana"/>
                <a:cs typeface="Verdana"/>
              </a:rPr>
              <a:t>Cl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f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w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h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10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o</a:t>
            </a:r>
            <a:r>
              <a:rPr dirty="0" sz="1350" b="1">
                <a:latin typeface="Verdana"/>
                <a:cs typeface="Verdana"/>
              </a:rPr>
              <a:t>n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u</a:t>
            </a:r>
            <a:r>
              <a:rPr dirty="0" sz="800" spc="-5">
                <a:latin typeface="Courier New"/>
                <a:cs typeface="Courier New"/>
              </a:rPr>
              <a:t>nion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84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struc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lass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struc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902205" y="5690615"/>
          <a:ext cx="4032885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604"/>
                <a:gridCol w="3381758"/>
              </a:tblGrid>
              <a:tr h="13868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ss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-5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re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153925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9147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&amp;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dd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ss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828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*x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)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q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828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[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0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]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[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1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]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[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]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+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1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)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15">
                          <a:latin typeface="Verdana"/>
                          <a:cs typeface="Verdana"/>
                        </a:rPr>
                        <a:t>j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y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687" y="1117460"/>
            <a:ext cx="593598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699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struc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class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52477"/>
            <a:ext cx="2188210" cy="775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b="1">
                <a:latin typeface="Verdana"/>
                <a:cs typeface="Verdana"/>
              </a:rPr>
              <a:t>C</a:t>
            </a:r>
            <a:r>
              <a:rPr dirty="0" sz="2400" spc="-10" b="1">
                <a:latin typeface="Verdana"/>
                <a:cs typeface="Verdana"/>
              </a:rPr>
              <a:t>l</a:t>
            </a:r>
            <a:r>
              <a:rPr dirty="0" sz="2400" b="1">
                <a:latin typeface="Verdana"/>
                <a:cs typeface="Verdana"/>
              </a:rPr>
              <a:t>a</a:t>
            </a:r>
            <a:r>
              <a:rPr dirty="0" sz="2400" b="1">
                <a:latin typeface="Verdana"/>
                <a:cs typeface="Verdana"/>
              </a:rPr>
              <a:t>ss</a:t>
            </a:r>
            <a:r>
              <a:rPr dirty="0" sz="2400" b="1">
                <a:latin typeface="Verdana"/>
                <a:cs typeface="Verdana"/>
              </a:rPr>
              <a:t>e</a:t>
            </a:r>
            <a:r>
              <a:rPr dirty="0" sz="2400" spc="-5" b="1">
                <a:latin typeface="Verdana"/>
                <a:cs typeface="Verdana"/>
              </a:rPr>
              <a:t>s</a:t>
            </a:r>
            <a:r>
              <a:rPr dirty="0" sz="2400" b="1">
                <a:latin typeface="Verdana"/>
                <a:cs typeface="Verdana"/>
              </a:rPr>
              <a:t> </a:t>
            </a:r>
            <a:r>
              <a:rPr dirty="0" sz="2400" spc="-15" b="1">
                <a:latin typeface="Verdana"/>
                <a:cs typeface="Verdana"/>
              </a:rPr>
              <a:t>(</a:t>
            </a:r>
            <a:r>
              <a:rPr dirty="0" sz="2400" spc="-5" b="1">
                <a:latin typeface="Verdana"/>
                <a:cs typeface="Verdana"/>
              </a:rPr>
              <a:t>II)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1350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v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10" b="1">
                <a:latin typeface="Verdana"/>
                <a:cs typeface="Verdana"/>
              </a:rPr>
              <a:t>l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15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n</a:t>
            </a:r>
            <a:r>
              <a:rPr dirty="0" sz="1350" b="1">
                <a:latin typeface="Verdana"/>
                <a:cs typeface="Verdana"/>
              </a:rPr>
              <a:t>g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5" b="1">
                <a:latin typeface="Verdana"/>
                <a:cs typeface="Verdana"/>
              </a:rPr>
              <a:t>p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374" y="2372865"/>
            <a:ext cx="751840" cy="248920"/>
          </a:xfrm>
          <a:custGeom>
            <a:avLst/>
            <a:gdLst/>
            <a:ahLst/>
            <a:cxnLst/>
            <a:rect l="l" t="t" r="r" b="b"/>
            <a:pathLst>
              <a:path w="751839" h="248919">
                <a:moveTo>
                  <a:pt x="0" y="248414"/>
                </a:moveTo>
                <a:lnTo>
                  <a:pt x="751329" y="248414"/>
                </a:lnTo>
                <a:lnTo>
                  <a:pt x="751329" y="0"/>
                </a:lnTo>
                <a:lnTo>
                  <a:pt x="0" y="0"/>
                </a:lnTo>
                <a:lnTo>
                  <a:pt x="0" y="24841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0517" y="2382011"/>
            <a:ext cx="733425" cy="114300"/>
          </a:xfrm>
          <a:custGeom>
            <a:avLst/>
            <a:gdLst/>
            <a:ahLst/>
            <a:cxnLst/>
            <a:rect l="l" t="t" r="r" b="b"/>
            <a:pathLst>
              <a:path w="733425" h="114300">
                <a:moveTo>
                  <a:pt x="0" y="114300"/>
                </a:moveTo>
                <a:lnTo>
                  <a:pt x="733042" y="114300"/>
                </a:lnTo>
                <a:lnTo>
                  <a:pt x="7330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2496313"/>
            <a:ext cx="733425" cy="116205"/>
          </a:xfrm>
          <a:custGeom>
            <a:avLst/>
            <a:gdLst/>
            <a:ahLst/>
            <a:cxnLst/>
            <a:rect l="l" t="t" r="r" b="b"/>
            <a:pathLst>
              <a:path w="733425" h="116205">
                <a:moveTo>
                  <a:pt x="0" y="115822"/>
                </a:moveTo>
                <a:lnTo>
                  <a:pt x="733042" y="115822"/>
                </a:lnTo>
                <a:lnTo>
                  <a:pt x="7330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2369821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2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2624327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261670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237743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8325" y="2366775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25752" y="2366775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3275076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5"/>
                </a:moveTo>
                <a:lnTo>
                  <a:pt x="1056129" y="9145"/>
                </a:lnTo>
                <a:lnTo>
                  <a:pt x="1056129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1374" y="3860292"/>
            <a:ext cx="1056640" cy="9525"/>
          </a:xfrm>
          <a:custGeom>
            <a:avLst/>
            <a:gdLst/>
            <a:ahLst/>
            <a:cxnLst/>
            <a:rect l="l" t="t" r="r" b="b"/>
            <a:pathLst>
              <a:path w="1056639" h="9525">
                <a:moveTo>
                  <a:pt x="0" y="9145"/>
                </a:moveTo>
                <a:lnTo>
                  <a:pt x="1056129" y="9145"/>
                </a:lnTo>
                <a:lnTo>
                  <a:pt x="1056129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3284221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4">
                <a:moveTo>
                  <a:pt x="0" y="115822"/>
                </a:moveTo>
                <a:lnTo>
                  <a:pt x="1037842" y="115822"/>
                </a:lnTo>
                <a:lnTo>
                  <a:pt x="10378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0517" y="3400044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80517" y="3514345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4">
                <a:moveTo>
                  <a:pt x="0" y="115822"/>
                </a:moveTo>
                <a:lnTo>
                  <a:pt x="1037842" y="115822"/>
                </a:lnTo>
                <a:lnTo>
                  <a:pt x="103784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0517" y="3630167"/>
            <a:ext cx="1038225" cy="114300"/>
          </a:xfrm>
          <a:custGeom>
            <a:avLst/>
            <a:gdLst/>
            <a:ahLst/>
            <a:cxnLst/>
            <a:rect l="l" t="t" r="r" b="b"/>
            <a:pathLst>
              <a:path w="1038225" h="114300">
                <a:moveTo>
                  <a:pt x="0" y="114300"/>
                </a:moveTo>
                <a:lnTo>
                  <a:pt x="1037842" y="114300"/>
                </a:lnTo>
                <a:lnTo>
                  <a:pt x="103784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517" y="3744464"/>
            <a:ext cx="1038225" cy="116205"/>
          </a:xfrm>
          <a:custGeom>
            <a:avLst/>
            <a:gdLst/>
            <a:ahLst/>
            <a:cxnLst/>
            <a:rect l="l" t="t" r="r" b="b"/>
            <a:pathLst>
              <a:path w="1038225" h="116204">
                <a:moveTo>
                  <a:pt x="0" y="115827"/>
                </a:moveTo>
                <a:lnTo>
                  <a:pt x="1037842" y="115827"/>
                </a:lnTo>
                <a:lnTo>
                  <a:pt x="103784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1374" y="3272027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1374" y="3872483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 h="0">
                <a:moveTo>
                  <a:pt x="0" y="0"/>
                </a:moveTo>
                <a:lnTo>
                  <a:pt x="105612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5277" y="3864864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5277" y="3279648"/>
            <a:ext cx="1068705" cy="0"/>
          </a:xfrm>
          <a:custGeom>
            <a:avLst/>
            <a:gdLst/>
            <a:ahLst/>
            <a:cxnLst/>
            <a:rect l="l" t="t" r="r" b="b"/>
            <a:pathLst>
              <a:path w="1068705" h="0">
                <a:moveTo>
                  <a:pt x="0" y="0"/>
                </a:moveTo>
                <a:lnTo>
                  <a:pt x="106832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68325" y="3268978"/>
            <a:ext cx="0" cy="607060"/>
          </a:xfrm>
          <a:custGeom>
            <a:avLst/>
            <a:gdLst/>
            <a:ahLst/>
            <a:cxnLst/>
            <a:rect l="l" t="t" r="r" b="b"/>
            <a:pathLst>
              <a:path w="0" h="607060">
                <a:moveTo>
                  <a:pt x="0" y="0"/>
                </a:moveTo>
                <a:lnTo>
                  <a:pt x="0" y="6065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30552" y="3268978"/>
            <a:ext cx="0" cy="607060"/>
          </a:xfrm>
          <a:custGeom>
            <a:avLst/>
            <a:gdLst/>
            <a:ahLst/>
            <a:cxnLst/>
            <a:rect l="l" t="t" r="r" b="b"/>
            <a:pathLst>
              <a:path w="0" h="607060">
                <a:moveTo>
                  <a:pt x="0" y="0"/>
                </a:moveTo>
                <a:lnTo>
                  <a:pt x="0" y="6065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08302" y="4626861"/>
            <a:ext cx="3854450" cy="9525"/>
          </a:xfrm>
          <a:custGeom>
            <a:avLst/>
            <a:gdLst/>
            <a:ahLst/>
            <a:cxnLst/>
            <a:rect l="l" t="t" r="r" b="b"/>
            <a:pathLst>
              <a:path w="3854450" h="9525">
                <a:moveTo>
                  <a:pt x="0" y="9142"/>
                </a:moveTo>
                <a:lnTo>
                  <a:pt x="3854195" y="9142"/>
                </a:lnTo>
                <a:lnTo>
                  <a:pt x="3854195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08302" y="4759452"/>
            <a:ext cx="3854450" cy="9525"/>
          </a:xfrm>
          <a:custGeom>
            <a:avLst/>
            <a:gdLst/>
            <a:ahLst/>
            <a:cxnLst/>
            <a:rect l="l" t="t" r="r" b="b"/>
            <a:pathLst>
              <a:path w="3854450" h="9525">
                <a:moveTo>
                  <a:pt x="0" y="9143"/>
                </a:moveTo>
                <a:lnTo>
                  <a:pt x="3854195" y="9143"/>
                </a:lnTo>
                <a:lnTo>
                  <a:pt x="3854195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4636004"/>
            <a:ext cx="3840479" cy="123825"/>
          </a:xfrm>
          <a:custGeom>
            <a:avLst/>
            <a:gdLst/>
            <a:ahLst/>
            <a:cxnLst/>
            <a:rect l="l" t="t" r="r" b="b"/>
            <a:pathLst>
              <a:path w="3840479" h="123825">
                <a:moveTo>
                  <a:pt x="0" y="123447"/>
                </a:moveTo>
                <a:lnTo>
                  <a:pt x="3840480" y="123447"/>
                </a:lnTo>
                <a:lnTo>
                  <a:pt x="3840480" y="0"/>
                </a:lnTo>
                <a:lnTo>
                  <a:pt x="0" y="0"/>
                </a:lnTo>
                <a:lnTo>
                  <a:pt x="0" y="123447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901687" y="2106536"/>
            <a:ext cx="5673090" cy="2663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9215">
              <a:lnSpc>
                <a:spcPct val="101200"/>
              </a:lnSpc>
            </a:pPr>
            <a:r>
              <a:rPr dirty="0" sz="800">
                <a:latin typeface="Verdana"/>
                <a:cs typeface="Verdana"/>
              </a:rPr>
              <a:t>C++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 marL="178435" marR="4754245">
              <a:lnSpc>
                <a:spcPts val="900"/>
              </a:lnSpc>
              <a:spcBef>
                <a:spcPts val="23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20955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C++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Ne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struc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300355" marR="4449445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strin</a:t>
            </a:r>
            <a:r>
              <a:rPr dirty="0" sz="800">
                <a:latin typeface="Courier New"/>
                <a:cs typeface="Courier New"/>
              </a:rPr>
              <a:t>g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product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floa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price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 marR="4876165">
              <a:lnSpc>
                <a:spcPts val="900"/>
              </a:lnSpc>
              <a:spcBef>
                <a:spcPts val="10"/>
              </a:spcBef>
            </a:pP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06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60475">
              <a:lnSpc>
                <a:spcPct val="100000"/>
              </a:lnSpc>
              <a:spcBef>
                <a:spcPts val="625"/>
              </a:spcBef>
            </a:pPr>
            <a:r>
              <a:rPr dirty="0" sz="800" b="1">
                <a:latin typeface="Verdana"/>
                <a:cs typeface="Verdana"/>
              </a:rPr>
              <a:t>O</a:t>
            </a:r>
            <a:r>
              <a:rPr dirty="0" sz="800" spc="5" b="1">
                <a:latin typeface="Verdana"/>
                <a:cs typeface="Verdana"/>
              </a:rPr>
              <a:t>v</a:t>
            </a:r>
            <a:r>
              <a:rPr dirty="0" sz="800" spc="-5" b="1">
                <a:latin typeface="Verdana"/>
                <a:cs typeface="Verdana"/>
              </a:rPr>
              <a:t>er</a:t>
            </a:r>
            <a:r>
              <a:rPr dirty="0" sz="800" b="1">
                <a:latin typeface="Verdana"/>
                <a:cs typeface="Verdana"/>
              </a:rPr>
              <a:t>lo</a:t>
            </a:r>
            <a:r>
              <a:rPr dirty="0" sz="800" spc="-1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d</a:t>
            </a:r>
            <a:r>
              <a:rPr dirty="0" sz="800" spc="-10" b="1">
                <a:latin typeface="Verdana"/>
                <a:cs typeface="Verdana"/>
              </a:rPr>
              <a:t>a</a:t>
            </a:r>
            <a:r>
              <a:rPr dirty="0" sz="800" b="1">
                <a:latin typeface="Verdana"/>
                <a:cs typeface="Verdana"/>
              </a:rPr>
              <a:t>b</a:t>
            </a:r>
            <a:r>
              <a:rPr dirty="0" sz="800" b="1">
                <a:latin typeface="Verdana"/>
                <a:cs typeface="Verdana"/>
              </a:rPr>
              <a:t>l</a:t>
            </a:r>
            <a:r>
              <a:rPr dirty="0" sz="800" b="1">
                <a:latin typeface="Verdana"/>
                <a:cs typeface="Verdana"/>
              </a:rPr>
              <a:t>e</a:t>
            </a:r>
            <a:r>
              <a:rPr dirty="0" sz="800" spc="-5" b="1">
                <a:latin typeface="Verdana"/>
                <a:cs typeface="Verdana"/>
              </a:rPr>
              <a:t> </a:t>
            </a:r>
            <a:r>
              <a:rPr dirty="0" sz="800" b="1">
                <a:latin typeface="Verdana"/>
                <a:cs typeface="Verdana"/>
              </a:rPr>
              <a:t>o</a:t>
            </a:r>
            <a:r>
              <a:rPr dirty="0" sz="800" b="1">
                <a:latin typeface="Verdana"/>
                <a:cs typeface="Verdana"/>
              </a:rPr>
              <a:t>p</a:t>
            </a:r>
            <a:r>
              <a:rPr dirty="0" sz="800" spc="-5" b="1">
                <a:latin typeface="Verdana"/>
                <a:cs typeface="Verdana"/>
              </a:rPr>
              <a:t>e</a:t>
            </a:r>
            <a:r>
              <a:rPr dirty="0" sz="800" spc="-15" b="1">
                <a:latin typeface="Verdana"/>
                <a:cs typeface="Verdana"/>
              </a:rPr>
              <a:t>r</a:t>
            </a:r>
            <a:r>
              <a:rPr dirty="0" sz="800" b="1">
                <a:latin typeface="Verdana"/>
                <a:cs typeface="Verdana"/>
              </a:rPr>
              <a:t>a</a:t>
            </a:r>
            <a:r>
              <a:rPr dirty="0" sz="800" spc="5" b="1">
                <a:latin typeface="Verdana"/>
                <a:cs typeface="Verdana"/>
              </a:rPr>
              <a:t>t</a:t>
            </a:r>
            <a:r>
              <a:rPr dirty="0" sz="800" b="1">
                <a:latin typeface="Verdana"/>
                <a:cs typeface="Verdana"/>
              </a:rPr>
              <a:t>o</a:t>
            </a:r>
            <a:r>
              <a:rPr dirty="0" sz="800" spc="-15" b="1">
                <a:latin typeface="Verdana"/>
                <a:cs typeface="Verdana"/>
              </a:rPr>
              <a:t>r</a:t>
            </a:r>
            <a:r>
              <a:rPr dirty="0" sz="800" b="1">
                <a:latin typeface="Verdana"/>
                <a:cs typeface="Verdana"/>
              </a:rPr>
              <a:t>s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08302" y="4623815"/>
            <a:ext cx="3854450" cy="0"/>
          </a:xfrm>
          <a:custGeom>
            <a:avLst/>
            <a:gdLst/>
            <a:ahLst/>
            <a:cxnLst/>
            <a:rect l="l" t="t" r="r" b="b"/>
            <a:pathLst>
              <a:path w="3854450" h="0">
                <a:moveTo>
                  <a:pt x="0" y="0"/>
                </a:moveTo>
                <a:lnTo>
                  <a:pt x="3854196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08302" y="4631436"/>
            <a:ext cx="3854450" cy="0"/>
          </a:xfrm>
          <a:custGeom>
            <a:avLst/>
            <a:gdLst/>
            <a:ahLst/>
            <a:cxnLst/>
            <a:rect l="l" t="t" r="r" b="b"/>
            <a:pathLst>
              <a:path w="3854450" h="0">
                <a:moveTo>
                  <a:pt x="0" y="0"/>
                </a:moveTo>
                <a:lnTo>
                  <a:pt x="3854196" y="0"/>
                </a:lnTo>
              </a:path>
            </a:pathLst>
          </a:custGeom>
          <a:ln w="9142">
            <a:solidFill>
              <a:srgbClr val="E0E0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05257" y="4765548"/>
            <a:ext cx="3858895" cy="0"/>
          </a:xfrm>
          <a:custGeom>
            <a:avLst/>
            <a:gdLst/>
            <a:ahLst/>
            <a:cxnLst/>
            <a:rect l="l" t="t" r="r" b="b"/>
            <a:pathLst>
              <a:path w="3858895" h="0">
                <a:moveTo>
                  <a:pt x="0" y="0"/>
                </a:moveTo>
                <a:lnTo>
                  <a:pt x="3858768" y="0"/>
                </a:lnTo>
              </a:path>
            </a:pathLst>
          </a:custGeom>
          <a:ln w="9142">
            <a:solidFill>
              <a:srgbClr val="E0E0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901700" y="4784487"/>
            <a:ext cx="20891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+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&lt;&lt;</a:t>
            </a:r>
            <a:r>
              <a:rPr dirty="0" sz="800">
                <a:latin typeface="Courier New"/>
                <a:cs typeface="Courier New"/>
              </a:rPr>
              <a:t>=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~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06457" y="4784487"/>
            <a:ext cx="356171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  <a:tabLst>
                <a:tab pos="316865" algn="l"/>
                <a:tab pos="621665" algn="l"/>
                <a:tab pos="926465" algn="l"/>
                <a:tab pos="1231265" algn="l"/>
                <a:tab pos="1536065" algn="l"/>
                <a:tab pos="1840864" algn="l"/>
                <a:tab pos="2145665" algn="l"/>
                <a:tab pos="2450465" algn="l"/>
                <a:tab pos="2755265" algn="l"/>
                <a:tab pos="3060700" algn="l"/>
                <a:tab pos="3364865" algn="l"/>
              </a:tabLst>
            </a:pPr>
            <a:r>
              <a:rPr dirty="0" sz="800">
                <a:latin typeface="Courier New"/>
                <a:cs typeface="Courier New"/>
              </a:rPr>
              <a:t>-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/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+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-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/=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&gt;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  <a:tabLst>
                <a:tab pos="621665" algn="l"/>
                <a:tab pos="926465" algn="l"/>
                <a:tab pos="1231265" algn="l"/>
                <a:tab pos="1536065" algn="l"/>
                <a:tab pos="1840864" algn="l"/>
                <a:tab pos="2145665" algn="l"/>
                <a:tab pos="2450465" algn="l"/>
                <a:tab pos="2755265" algn="l"/>
                <a:tab pos="3060700" algn="l"/>
                <a:tab pos="3364865" algn="l"/>
              </a:tabLst>
            </a:pPr>
            <a:r>
              <a:rPr dirty="0" sz="800" spc="-5">
                <a:latin typeface="Courier New"/>
                <a:cs typeface="Courier New"/>
              </a:rPr>
              <a:t>&gt;&gt;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!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+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-</a:t>
            </a:r>
            <a:r>
              <a:rPr dirty="0" sz="800">
                <a:latin typeface="Courier New"/>
                <a:cs typeface="Courier New"/>
              </a:rPr>
              <a:t>-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%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^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!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|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  <a:tabLst>
                <a:tab pos="316865" algn="l"/>
                <a:tab pos="621665" algn="l"/>
                <a:tab pos="926465" algn="l"/>
                <a:tab pos="1231265" algn="l"/>
                <a:tab pos="1536065" algn="l"/>
                <a:tab pos="1840864" algn="l"/>
                <a:tab pos="2145665" algn="l"/>
                <a:tab pos="2450465" algn="l"/>
                <a:tab pos="2755265" algn="l"/>
                <a:tab pos="3364865" algn="l"/>
              </a:tabLst>
            </a:pP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^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|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|</a:t>
            </a:r>
            <a:r>
              <a:rPr dirty="0" sz="800">
                <a:latin typeface="Courier New"/>
                <a:cs typeface="Courier New"/>
              </a:rPr>
              <a:t>|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%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[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>
                <a:latin typeface="Courier New"/>
                <a:cs typeface="Courier New"/>
              </a:rPr>
              <a:t>-</a:t>
            </a:r>
            <a:r>
              <a:rPr dirty="0" sz="800" spc="-5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-</a:t>
            </a:r>
            <a:r>
              <a:rPr dirty="0" sz="800">
                <a:latin typeface="Courier New"/>
                <a:cs typeface="Courier New"/>
              </a:rPr>
              <a:t>&gt;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ne</a:t>
            </a:r>
            <a:r>
              <a:rPr dirty="0" sz="800">
                <a:latin typeface="Courier New"/>
                <a:cs typeface="Courier New"/>
              </a:rPr>
              <a:t>w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08302" y="4773167"/>
            <a:ext cx="3854450" cy="0"/>
          </a:xfrm>
          <a:custGeom>
            <a:avLst/>
            <a:gdLst/>
            <a:ahLst/>
            <a:cxnLst/>
            <a:rect l="l" t="t" r="r" b="b"/>
            <a:pathLst>
              <a:path w="3854450" h="0">
                <a:moveTo>
                  <a:pt x="0" y="0"/>
                </a:moveTo>
                <a:lnTo>
                  <a:pt x="3854196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05254" y="4620766"/>
            <a:ext cx="0" cy="641985"/>
          </a:xfrm>
          <a:custGeom>
            <a:avLst/>
            <a:gdLst/>
            <a:ahLst/>
            <a:cxnLst/>
            <a:rect l="l" t="t" r="r" b="b"/>
            <a:pathLst>
              <a:path w="0" h="641985">
                <a:moveTo>
                  <a:pt x="0" y="0"/>
                </a:moveTo>
                <a:lnTo>
                  <a:pt x="0" y="641605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08302" y="5259323"/>
            <a:ext cx="3854450" cy="0"/>
          </a:xfrm>
          <a:custGeom>
            <a:avLst/>
            <a:gdLst/>
            <a:ahLst/>
            <a:cxnLst/>
            <a:rect l="l" t="t" r="r" b="b"/>
            <a:pathLst>
              <a:path w="3854450" h="0">
                <a:moveTo>
                  <a:pt x="0" y="0"/>
                </a:moveTo>
                <a:lnTo>
                  <a:pt x="3854196" y="0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765548" y="4620766"/>
            <a:ext cx="0" cy="641985"/>
          </a:xfrm>
          <a:custGeom>
            <a:avLst/>
            <a:gdLst/>
            <a:ahLst/>
            <a:cxnLst/>
            <a:rect l="l" t="t" r="r" b="b"/>
            <a:pathLst>
              <a:path w="0" h="641985">
                <a:moveTo>
                  <a:pt x="0" y="0"/>
                </a:moveTo>
                <a:lnTo>
                  <a:pt x="0" y="641605"/>
                </a:lnTo>
              </a:path>
            </a:pathLst>
          </a:custGeom>
          <a:ln w="6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901687" y="5130435"/>
            <a:ext cx="5961380" cy="1577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21665" algn="l"/>
                <a:tab pos="1231265" algn="l"/>
              </a:tabLst>
            </a:pPr>
            <a:r>
              <a:rPr dirty="0" sz="800" spc="-5">
                <a:latin typeface="Courier New"/>
                <a:cs typeface="Courier New"/>
              </a:rPr>
              <a:t>delet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new[</a:t>
            </a:r>
            <a:r>
              <a:rPr dirty="0" sz="800">
                <a:latin typeface="Courier New"/>
                <a:cs typeface="Courier New"/>
              </a:rPr>
              <a:t>]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delete[</a:t>
            </a:r>
            <a:r>
              <a:rPr dirty="0" sz="800">
                <a:latin typeface="Courier New"/>
                <a:cs typeface="Courier New"/>
              </a:rPr>
              <a:t>]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47955">
              <a:lnSpc>
                <a:spcPct val="101299"/>
              </a:lnSpc>
              <a:spcBef>
                <a:spcPts val="66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p</a:t>
            </a:r>
            <a:r>
              <a:rPr dirty="0" sz="800" i="1">
                <a:latin typeface="Verdana"/>
                <a:cs typeface="Verdana"/>
              </a:rPr>
              <a:t>e</a:t>
            </a:r>
            <a:r>
              <a:rPr dirty="0" sz="800" spc="5" i="1">
                <a:latin typeface="Verdana"/>
                <a:cs typeface="Verdana"/>
              </a:rPr>
              <a:t>r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20" i="1">
                <a:latin typeface="Verdana"/>
                <a:cs typeface="Verdana"/>
              </a:rPr>
              <a:t>t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i="1">
                <a:latin typeface="Verdana"/>
                <a:cs typeface="Verdana"/>
              </a:rPr>
              <a:t>r</a:t>
            </a:r>
            <a:r>
              <a:rPr dirty="0" sz="800" i="1">
                <a:latin typeface="Verdana"/>
                <a:cs typeface="Verdana"/>
              </a:rPr>
              <a:t> </a:t>
            </a:r>
            <a:r>
              <a:rPr dirty="0" sz="800" spc="5" i="1">
                <a:latin typeface="Verdana"/>
                <a:cs typeface="Verdana"/>
              </a:rPr>
              <a:t>f</a:t>
            </a:r>
            <a:r>
              <a:rPr dirty="0" sz="800" spc="-5" i="1">
                <a:latin typeface="Verdana"/>
                <a:cs typeface="Verdana"/>
              </a:rPr>
              <a:t>un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spc="5" i="1">
                <a:latin typeface="Verdana"/>
                <a:cs typeface="Verdana"/>
              </a:rPr>
              <a:t>o</a:t>
            </a:r>
            <a:r>
              <a:rPr dirty="0" sz="800" spc="-5" i="1">
                <a:latin typeface="Verdana"/>
                <a:cs typeface="Verdana"/>
              </a:rPr>
              <a:t>n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</a:t>
            </a:r>
            <a:r>
              <a:rPr dirty="0" sz="800" spc="-1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typ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sig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(parameters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/*...*</a:t>
            </a:r>
            <a:r>
              <a:rPr dirty="0" sz="800">
                <a:latin typeface="Courier New"/>
                <a:cs typeface="Courier New"/>
              </a:rPr>
              <a:t>/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+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a(3,1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b(1,2)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3+1,1+2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(4,3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7408" y="7360919"/>
            <a:ext cx="438912" cy="45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28216" y="7388352"/>
            <a:ext cx="2121408" cy="457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41064" y="7360919"/>
            <a:ext cx="905256" cy="82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51376" y="7443216"/>
            <a:ext cx="420624" cy="9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17720" y="7434071"/>
            <a:ext cx="230124" cy="182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31920" y="7534656"/>
            <a:ext cx="585216" cy="82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7699247"/>
            <a:ext cx="210311" cy="731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21992" y="7717535"/>
            <a:ext cx="27431" cy="640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52727" y="7699247"/>
            <a:ext cx="18288" cy="914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5144" y="7562088"/>
            <a:ext cx="1554479" cy="3566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941064" y="7854695"/>
            <a:ext cx="512064" cy="6400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01687" y="1117460"/>
            <a:ext cx="5938520" cy="2171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5400"/>
              </a:lnSpc>
            </a:pP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conditio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initiali</a:t>
            </a:r>
            <a:r>
              <a:rPr dirty="0" sz="800" spc="-15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atio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inc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re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1150">
              <a:latin typeface="Times New Roman"/>
              <a:cs typeface="Times New Roman"/>
            </a:endParaRPr>
          </a:p>
          <a:p>
            <a:pPr marL="469900" marR="12065" indent="-228600">
              <a:lnSpc>
                <a:spcPct val="106300"/>
              </a:lnSpc>
              <a:buFont typeface="Verdana"/>
              <a:buAutoNum type="arabicPeriod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l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z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marR="107314" indent="-228600">
              <a:lnSpc>
                <a:spcPct val="106300"/>
              </a:lnSpc>
              <a:spcBef>
                <a:spcPts val="225"/>
              </a:spcBef>
              <a:buFont typeface="Verdana"/>
              <a:buAutoNum type="arabicPeriod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285"/>
              </a:spcBef>
              <a:buFont typeface="Verdana"/>
              <a:buAutoNum type="arabicPeriod"/>
              <a:tabLst>
                <a:tab pos="470534" algn="l"/>
              </a:tabLst>
            </a:pP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469900" indent="-228600">
              <a:lnSpc>
                <a:spcPct val="100000"/>
              </a:lnSpc>
              <a:spcBef>
                <a:spcPts val="345"/>
              </a:spcBef>
              <a:buAutoNum type="arabicPeriod"/>
              <a:tabLst>
                <a:tab pos="470534" algn="l"/>
              </a:tabLst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2.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4399" y="4632960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6"/>
                </a:moveTo>
                <a:lnTo>
                  <a:pt x="0" y="0"/>
                </a:lnTo>
                <a:lnTo>
                  <a:pt x="0" y="11582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34823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5966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371246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38267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39425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01700" y="3481467"/>
            <a:ext cx="1793239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countdow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loo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endParaRPr sz="800">
              <a:latin typeface="Courier New"/>
              <a:cs typeface="Courier New"/>
            </a:endParaRPr>
          </a:p>
          <a:p>
            <a:pPr marL="12700" marR="553085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14400" y="40584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41727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428853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44028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45186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46329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01439" y="3596640"/>
            <a:ext cx="2956560" cy="1152525"/>
          </a:xfrm>
          <a:custGeom>
            <a:avLst/>
            <a:gdLst/>
            <a:ahLst/>
            <a:cxnLst/>
            <a:rect l="l" t="t" r="r" b="b"/>
            <a:pathLst>
              <a:path w="2956559" h="1152525">
                <a:moveTo>
                  <a:pt x="0" y="1152143"/>
                </a:moveTo>
                <a:lnTo>
                  <a:pt x="2956559" y="1152143"/>
                </a:lnTo>
                <a:lnTo>
                  <a:pt x="2956559" y="0"/>
                </a:lnTo>
                <a:lnTo>
                  <a:pt x="0" y="0"/>
                </a:lnTo>
                <a:lnTo>
                  <a:pt x="0" y="1152143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1440" y="34823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347929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75030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1351" y="3476242"/>
            <a:ext cx="0" cy="1277620"/>
          </a:xfrm>
          <a:custGeom>
            <a:avLst/>
            <a:gdLst/>
            <a:ahLst/>
            <a:cxnLst/>
            <a:rect l="l" t="t" r="r" b="b"/>
            <a:pathLst>
              <a:path w="0" h="1277620">
                <a:moveTo>
                  <a:pt x="0" y="0"/>
                </a:moveTo>
                <a:lnTo>
                  <a:pt x="0" y="127711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74008" y="3476242"/>
            <a:ext cx="0" cy="1277620"/>
          </a:xfrm>
          <a:custGeom>
            <a:avLst/>
            <a:gdLst/>
            <a:ahLst/>
            <a:cxnLst/>
            <a:rect l="l" t="t" r="r" b="b"/>
            <a:pathLst>
              <a:path w="0" h="1277620">
                <a:moveTo>
                  <a:pt x="0" y="0"/>
                </a:moveTo>
                <a:lnTo>
                  <a:pt x="0" y="127711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01440" y="347929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901440" y="475030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98392" y="3476242"/>
            <a:ext cx="0" cy="1277620"/>
          </a:xfrm>
          <a:custGeom>
            <a:avLst/>
            <a:gdLst/>
            <a:ahLst/>
            <a:cxnLst/>
            <a:rect l="l" t="t" r="r" b="b"/>
            <a:pathLst>
              <a:path w="0" h="1277620">
                <a:moveTo>
                  <a:pt x="0" y="0"/>
                </a:moveTo>
                <a:lnTo>
                  <a:pt x="0" y="127711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861048" y="3476242"/>
            <a:ext cx="0" cy="1277620"/>
          </a:xfrm>
          <a:custGeom>
            <a:avLst/>
            <a:gdLst/>
            <a:ahLst/>
            <a:cxnLst/>
            <a:rect l="l" t="t" r="r" b="b"/>
            <a:pathLst>
              <a:path w="0" h="1277620">
                <a:moveTo>
                  <a:pt x="0" y="0"/>
                </a:moveTo>
                <a:lnTo>
                  <a:pt x="0" y="1277113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71374" y="6367270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5"/>
                </a:moveTo>
                <a:lnTo>
                  <a:pt x="2214371" y="9145"/>
                </a:lnTo>
                <a:lnTo>
                  <a:pt x="221437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71374" y="6836664"/>
            <a:ext cx="2214880" cy="9525"/>
          </a:xfrm>
          <a:custGeom>
            <a:avLst/>
            <a:gdLst/>
            <a:ahLst/>
            <a:cxnLst/>
            <a:rect l="l" t="t" r="r" b="b"/>
            <a:pathLst>
              <a:path w="2214879" h="9525">
                <a:moveTo>
                  <a:pt x="0" y="9144"/>
                </a:moveTo>
                <a:lnTo>
                  <a:pt x="2214371" y="9144"/>
                </a:lnTo>
                <a:lnTo>
                  <a:pt x="221437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80517" y="6376415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80517" y="6490717"/>
            <a:ext cx="2196465" cy="116205"/>
          </a:xfrm>
          <a:custGeom>
            <a:avLst/>
            <a:gdLst/>
            <a:ahLst/>
            <a:cxnLst/>
            <a:rect l="l" t="t" r="r" b="b"/>
            <a:pathLst>
              <a:path w="2196465" h="116204">
                <a:moveTo>
                  <a:pt x="0" y="115822"/>
                </a:moveTo>
                <a:lnTo>
                  <a:pt x="2196084" y="115822"/>
                </a:lnTo>
                <a:lnTo>
                  <a:pt x="21960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80517" y="6606540"/>
            <a:ext cx="2196465" cy="114300"/>
          </a:xfrm>
          <a:custGeom>
            <a:avLst/>
            <a:gdLst/>
            <a:ahLst/>
            <a:cxnLst/>
            <a:rect l="l" t="t" r="r" b="b"/>
            <a:pathLst>
              <a:path w="2196465" h="114300">
                <a:moveTo>
                  <a:pt x="0" y="114300"/>
                </a:moveTo>
                <a:lnTo>
                  <a:pt x="2196084" y="114300"/>
                </a:lnTo>
                <a:lnTo>
                  <a:pt x="219608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80517" y="6720840"/>
            <a:ext cx="2196465" cy="116205"/>
          </a:xfrm>
          <a:custGeom>
            <a:avLst/>
            <a:gdLst/>
            <a:ahLst/>
            <a:cxnLst/>
            <a:rect l="l" t="t" r="r" b="b"/>
            <a:pathLst>
              <a:path w="2196465" h="116204">
                <a:moveTo>
                  <a:pt x="0" y="115822"/>
                </a:moveTo>
                <a:lnTo>
                  <a:pt x="2196084" y="115822"/>
                </a:lnTo>
                <a:lnTo>
                  <a:pt x="219608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71374" y="6364223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71374" y="6848855"/>
            <a:ext cx="2214880" cy="0"/>
          </a:xfrm>
          <a:custGeom>
            <a:avLst/>
            <a:gdLst/>
            <a:ahLst/>
            <a:cxnLst/>
            <a:rect l="l" t="t" r="r" b="b"/>
            <a:pathLst>
              <a:path w="2214879" h="0">
                <a:moveTo>
                  <a:pt x="0" y="0"/>
                </a:moveTo>
                <a:lnTo>
                  <a:pt x="221437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65277" y="6841236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65277" y="6371842"/>
            <a:ext cx="2226945" cy="0"/>
          </a:xfrm>
          <a:custGeom>
            <a:avLst/>
            <a:gdLst/>
            <a:ahLst/>
            <a:cxnLst/>
            <a:rect l="l" t="t" r="r" b="b"/>
            <a:pathLst>
              <a:path w="2226945" h="0">
                <a:moveTo>
                  <a:pt x="0" y="0"/>
                </a:moveTo>
                <a:lnTo>
                  <a:pt x="222656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68325" y="6361174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288792" y="6361174"/>
            <a:ext cx="0" cy="490855"/>
          </a:xfrm>
          <a:custGeom>
            <a:avLst/>
            <a:gdLst/>
            <a:ahLst/>
            <a:cxnLst/>
            <a:rect l="l" t="t" r="r" b="b"/>
            <a:pathLst>
              <a:path w="0" h="490854">
                <a:moveTo>
                  <a:pt x="0" y="0"/>
                </a:moveTo>
                <a:lnTo>
                  <a:pt x="0" y="4907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901674" y="4057539"/>
            <a:ext cx="5963285" cy="3136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5904" marR="4235450" indent="-1219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n=10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n&gt;0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n--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 marR="4723130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"FIRE!\n"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8300"/>
              </a:lnSpc>
              <a:spcBef>
                <a:spcPts val="68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initializatio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</a:t>
            </a:r>
            <a:r>
              <a:rPr dirty="0" sz="800" spc="-15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reas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(;n&lt;10;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;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(;n</a:t>
            </a:r>
            <a:r>
              <a:rPr dirty="0" sz="800" spc="-15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10;n++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6670">
              <a:lnSpc>
                <a:spcPct val="105400"/>
              </a:lnSpc>
              <a:spcBef>
                <a:spcPts val="465"/>
              </a:spcBef>
            </a:pPr>
            <a:r>
              <a:rPr dirty="0" sz="800">
                <a:latin typeface="Verdana"/>
                <a:cs typeface="Verdana"/>
              </a:rPr>
              <a:t>Op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initializ</a:t>
            </a:r>
            <a:r>
              <a:rPr dirty="0" sz="800" spc="-15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tio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65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n=0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i=10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n!=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n++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i-</a:t>
            </a:r>
            <a:r>
              <a:rPr dirty="0" sz="800">
                <a:latin typeface="Courier New"/>
                <a:cs typeface="Courier New"/>
              </a:rPr>
              <a:t>-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361315">
              <a:lnSpc>
                <a:spcPts val="905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whateve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here..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5</a:t>
            </a:r>
            <a:r>
              <a:rPr dirty="0" sz="800">
                <a:latin typeface="Verdana"/>
                <a:cs typeface="Verdana"/>
              </a:rPr>
              <a:t>0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888740" y="3481467"/>
            <a:ext cx="221996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6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FIRE</a:t>
            </a:r>
            <a:r>
              <a:rPr dirty="0" sz="800"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846320" y="7402068"/>
            <a:ext cx="1905" cy="0"/>
          </a:xfrm>
          <a:custGeom>
            <a:avLst/>
            <a:gdLst/>
            <a:ahLst/>
            <a:cxnLst/>
            <a:rect l="l" t="t" r="r" b="b"/>
            <a:pathLst>
              <a:path w="1904" h="0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846320" y="7411211"/>
            <a:ext cx="1905" cy="0"/>
          </a:xfrm>
          <a:custGeom>
            <a:avLst/>
            <a:gdLst/>
            <a:ahLst/>
            <a:cxnLst/>
            <a:rect l="l" t="t" r="r" b="b"/>
            <a:pathLst>
              <a:path w="1904" h="0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28216" y="7429500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28216" y="7438643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31920" y="7438643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986784" y="7438643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023359" y="7438643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059935" y="7438643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818888" y="743864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95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28216" y="7447788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931920" y="7447788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986784" y="7447788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023359" y="7447788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 h="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059935" y="7447788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818888" y="7447788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95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818888" y="7443216"/>
            <a:ext cx="28956" cy="914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728216" y="7456931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728216" y="7466076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728216" y="7475219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728216" y="7484364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728216" y="7493507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728216" y="7502652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728216" y="7511795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728216" y="7520940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28216" y="7530083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28216" y="7539228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728216" y="7548371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728216" y="7557516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728216" y="7566659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728216" y="7575804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728216" y="7584947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728216" y="7594092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728216" y="7603235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728216" y="7612380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728216" y="7621523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728216" y="7630668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728216" y="7639811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728216" y="7648956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728216" y="7658100"/>
            <a:ext cx="9525" cy="0"/>
          </a:xfrm>
          <a:custGeom>
            <a:avLst/>
            <a:gdLst/>
            <a:ahLst/>
            <a:cxnLst/>
            <a:rect l="l" t="t" r="r" b="b"/>
            <a:pathLst>
              <a:path w="9525" h="0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9143">
            <a:solidFill>
              <a:srgbClr val="3F3F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914400" y="772210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914400" y="7767828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316736" y="7662671"/>
            <a:ext cx="859536" cy="1554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901593" y="8111093"/>
            <a:ext cx="5947410" cy="400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8100"/>
              </a:lnSpc>
            </a:pP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100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!=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50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i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50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98" name="object 9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8" y="470306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31"/>
                </a:moveTo>
                <a:lnTo>
                  <a:pt x="1" y="0"/>
                </a:lnTo>
                <a:lnTo>
                  <a:pt x="0" y="11583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252476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vectors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overloadin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operator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128460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66674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4400" y="378256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14400" y="389686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401269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412699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4400" y="42428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14400" y="4357116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4400" y="44729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14400" y="45872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47030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901439" y="1249680"/>
            <a:ext cx="2956560" cy="3569335"/>
          </a:xfrm>
          <a:custGeom>
            <a:avLst/>
            <a:gdLst/>
            <a:ahLst/>
            <a:cxnLst/>
            <a:rect l="l" t="t" r="r" b="b"/>
            <a:pathLst>
              <a:path w="2956559" h="3569335">
                <a:moveTo>
                  <a:pt x="0" y="3569207"/>
                </a:moveTo>
                <a:lnTo>
                  <a:pt x="2956559" y="3569207"/>
                </a:lnTo>
                <a:lnTo>
                  <a:pt x="2956559" y="0"/>
                </a:lnTo>
                <a:lnTo>
                  <a:pt x="0" y="0"/>
                </a:lnTo>
                <a:lnTo>
                  <a:pt x="0" y="356920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14400" y="48204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1351" y="1129282"/>
            <a:ext cx="0" cy="3694429"/>
          </a:xfrm>
          <a:custGeom>
            <a:avLst/>
            <a:gdLst/>
            <a:ahLst/>
            <a:cxnLst/>
            <a:rect l="l" t="t" r="r" b="b"/>
            <a:pathLst>
              <a:path w="0" h="3694429">
                <a:moveTo>
                  <a:pt x="0" y="0"/>
                </a:moveTo>
                <a:lnTo>
                  <a:pt x="0" y="369417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874008" y="1129282"/>
            <a:ext cx="0" cy="3694429"/>
          </a:xfrm>
          <a:custGeom>
            <a:avLst/>
            <a:gdLst/>
            <a:ahLst/>
            <a:cxnLst/>
            <a:rect l="l" t="t" r="r" b="b"/>
            <a:pathLst>
              <a:path w="0" h="3694429">
                <a:moveTo>
                  <a:pt x="0" y="0"/>
                </a:moveTo>
                <a:lnTo>
                  <a:pt x="0" y="369417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901440" y="482041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98392" y="1129282"/>
            <a:ext cx="0" cy="3694429"/>
          </a:xfrm>
          <a:custGeom>
            <a:avLst/>
            <a:gdLst/>
            <a:ahLst/>
            <a:cxnLst/>
            <a:rect l="l" t="t" r="r" b="b"/>
            <a:pathLst>
              <a:path w="0" h="3694429">
                <a:moveTo>
                  <a:pt x="0" y="0"/>
                </a:moveTo>
                <a:lnTo>
                  <a:pt x="0" y="369417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861048" y="1129282"/>
            <a:ext cx="0" cy="3694429"/>
          </a:xfrm>
          <a:custGeom>
            <a:avLst/>
            <a:gdLst/>
            <a:ahLst/>
            <a:cxnLst/>
            <a:rect l="l" t="t" r="r" b="b"/>
            <a:pathLst>
              <a:path w="0" h="3694429">
                <a:moveTo>
                  <a:pt x="0" y="0"/>
                </a:moveTo>
                <a:lnTo>
                  <a:pt x="0" y="369417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71374" y="5614418"/>
            <a:ext cx="4226560" cy="9525"/>
          </a:xfrm>
          <a:custGeom>
            <a:avLst/>
            <a:gdLst/>
            <a:ahLst/>
            <a:cxnLst/>
            <a:rect l="l" t="t" r="r" b="b"/>
            <a:pathLst>
              <a:path w="4226560" h="9525">
                <a:moveTo>
                  <a:pt x="0" y="9141"/>
                </a:moveTo>
                <a:lnTo>
                  <a:pt x="4226051" y="9141"/>
                </a:lnTo>
                <a:lnTo>
                  <a:pt x="422605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71374" y="5853684"/>
            <a:ext cx="4226560" cy="9525"/>
          </a:xfrm>
          <a:custGeom>
            <a:avLst/>
            <a:gdLst/>
            <a:ahLst/>
            <a:cxnLst/>
            <a:rect l="l" t="t" r="r" b="b"/>
            <a:pathLst>
              <a:path w="4226560" h="9525">
                <a:moveTo>
                  <a:pt x="0" y="9144"/>
                </a:moveTo>
                <a:lnTo>
                  <a:pt x="4226051" y="9144"/>
                </a:lnTo>
                <a:lnTo>
                  <a:pt x="42260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80517" y="5623559"/>
            <a:ext cx="4208145" cy="114300"/>
          </a:xfrm>
          <a:custGeom>
            <a:avLst/>
            <a:gdLst/>
            <a:ahLst/>
            <a:cxnLst/>
            <a:rect l="l" t="t" r="r" b="b"/>
            <a:pathLst>
              <a:path w="4208145" h="114300">
                <a:moveTo>
                  <a:pt x="0" y="114300"/>
                </a:moveTo>
                <a:lnTo>
                  <a:pt x="4207764" y="114300"/>
                </a:lnTo>
                <a:lnTo>
                  <a:pt x="42077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80517" y="5737861"/>
            <a:ext cx="4208145" cy="116205"/>
          </a:xfrm>
          <a:custGeom>
            <a:avLst/>
            <a:gdLst/>
            <a:ahLst/>
            <a:cxnLst/>
            <a:rect l="l" t="t" r="r" b="b"/>
            <a:pathLst>
              <a:path w="4208145" h="116204">
                <a:moveTo>
                  <a:pt x="0" y="115822"/>
                </a:moveTo>
                <a:lnTo>
                  <a:pt x="4207764" y="115822"/>
                </a:lnTo>
                <a:lnTo>
                  <a:pt x="42077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71374" y="5611367"/>
            <a:ext cx="4226560" cy="0"/>
          </a:xfrm>
          <a:custGeom>
            <a:avLst/>
            <a:gdLst/>
            <a:ahLst/>
            <a:cxnLst/>
            <a:rect l="l" t="t" r="r" b="b"/>
            <a:pathLst>
              <a:path w="4226560" h="0">
                <a:moveTo>
                  <a:pt x="0" y="0"/>
                </a:moveTo>
                <a:lnTo>
                  <a:pt x="42260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71374" y="5865875"/>
            <a:ext cx="4226560" cy="0"/>
          </a:xfrm>
          <a:custGeom>
            <a:avLst/>
            <a:gdLst/>
            <a:ahLst/>
            <a:cxnLst/>
            <a:rect l="l" t="t" r="r" b="b"/>
            <a:pathLst>
              <a:path w="4226560" h="0">
                <a:moveTo>
                  <a:pt x="0" y="0"/>
                </a:moveTo>
                <a:lnTo>
                  <a:pt x="42260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65277" y="5858256"/>
            <a:ext cx="4238625" cy="0"/>
          </a:xfrm>
          <a:custGeom>
            <a:avLst/>
            <a:gdLst/>
            <a:ahLst/>
            <a:cxnLst/>
            <a:rect l="l" t="t" r="r" b="b"/>
            <a:pathLst>
              <a:path w="4238625" h="0">
                <a:moveTo>
                  <a:pt x="0" y="0"/>
                </a:moveTo>
                <a:lnTo>
                  <a:pt x="42382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65277" y="5618988"/>
            <a:ext cx="4238625" cy="0"/>
          </a:xfrm>
          <a:custGeom>
            <a:avLst/>
            <a:gdLst/>
            <a:ahLst/>
            <a:cxnLst/>
            <a:rect l="l" t="t" r="r" b="b"/>
            <a:pathLst>
              <a:path w="4238625" h="0">
                <a:moveTo>
                  <a:pt x="0" y="0"/>
                </a:moveTo>
                <a:lnTo>
                  <a:pt x="42382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68325" y="560831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300472" y="560831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71374" y="6525765"/>
            <a:ext cx="1239520" cy="9525"/>
          </a:xfrm>
          <a:custGeom>
            <a:avLst/>
            <a:gdLst/>
            <a:ahLst/>
            <a:cxnLst/>
            <a:rect l="l" t="t" r="r" b="b"/>
            <a:pathLst>
              <a:path w="1239520" h="9525">
                <a:moveTo>
                  <a:pt x="0" y="9146"/>
                </a:moveTo>
                <a:lnTo>
                  <a:pt x="1239009" y="9146"/>
                </a:lnTo>
                <a:lnTo>
                  <a:pt x="123900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71374" y="6765035"/>
            <a:ext cx="1239520" cy="9525"/>
          </a:xfrm>
          <a:custGeom>
            <a:avLst/>
            <a:gdLst/>
            <a:ahLst/>
            <a:cxnLst/>
            <a:rect l="l" t="t" r="r" b="b"/>
            <a:pathLst>
              <a:path w="1239520" h="9525">
                <a:moveTo>
                  <a:pt x="0" y="9144"/>
                </a:moveTo>
                <a:lnTo>
                  <a:pt x="1239009" y="9144"/>
                </a:lnTo>
                <a:lnTo>
                  <a:pt x="123900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80517" y="6534911"/>
            <a:ext cx="1221105" cy="114300"/>
          </a:xfrm>
          <a:custGeom>
            <a:avLst/>
            <a:gdLst/>
            <a:ahLst/>
            <a:cxnLst/>
            <a:rect l="l" t="t" r="r" b="b"/>
            <a:pathLst>
              <a:path w="1221105" h="114300">
                <a:moveTo>
                  <a:pt x="0" y="114300"/>
                </a:moveTo>
                <a:lnTo>
                  <a:pt x="1220722" y="114300"/>
                </a:lnTo>
                <a:lnTo>
                  <a:pt x="12207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80517" y="6649208"/>
            <a:ext cx="1221105" cy="116205"/>
          </a:xfrm>
          <a:custGeom>
            <a:avLst/>
            <a:gdLst/>
            <a:ahLst/>
            <a:cxnLst/>
            <a:rect l="l" t="t" r="r" b="b"/>
            <a:pathLst>
              <a:path w="1221105" h="116204">
                <a:moveTo>
                  <a:pt x="0" y="115827"/>
                </a:moveTo>
                <a:lnTo>
                  <a:pt x="1220722" y="115827"/>
                </a:lnTo>
                <a:lnTo>
                  <a:pt x="122072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71374" y="6522719"/>
            <a:ext cx="1239520" cy="0"/>
          </a:xfrm>
          <a:custGeom>
            <a:avLst/>
            <a:gdLst/>
            <a:ahLst/>
            <a:cxnLst/>
            <a:rect l="l" t="t" r="r" b="b"/>
            <a:pathLst>
              <a:path w="1239520" h="0">
                <a:moveTo>
                  <a:pt x="0" y="0"/>
                </a:moveTo>
                <a:lnTo>
                  <a:pt x="12390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71374" y="6777227"/>
            <a:ext cx="1239520" cy="0"/>
          </a:xfrm>
          <a:custGeom>
            <a:avLst/>
            <a:gdLst/>
            <a:ahLst/>
            <a:cxnLst/>
            <a:rect l="l" t="t" r="r" b="b"/>
            <a:pathLst>
              <a:path w="1239520" h="0">
                <a:moveTo>
                  <a:pt x="0" y="0"/>
                </a:moveTo>
                <a:lnTo>
                  <a:pt x="12390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65277" y="6769608"/>
            <a:ext cx="1251585" cy="0"/>
          </a:xfrm>
          <a:custGeom>
            <a:avLst/>
            <a:gdLst/>
            <a:ahLst/>
            <a:cxnLst/>
            <a:rect l="l" t="t" r="r" b="b"/>
            <a:pathLst>
              <a:path w="1251585" h="0">
                <a:moveTo>
                  <a:pt x="0" y="0"/>
                </a:moveTo>
                <a:lnTo>
                  <a:pt x="12512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065277" y="6530337"/>
            <a:ext cx="1251585" cy="0"/>
          </a:xfrm>
          <a:custGeom>
            <a:avLst/>
            <a:gdLst/>
            <a:ahLst/>
            <a:cxnLst/>
            <a:rect l="l" t="t" r="r" b="b"/>
            <a:pathLst>
              <a:path w="1251585" h="0">
                <a:moveTo>
                  <a:pt x="0" y="0"/>
                </a:moveTo>
                <a:lnTo>
                  <a:pt x="12512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068325" y="6519671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4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313432" y="6519671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4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71374" y="7729725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6"/>
                </a:moveTo>
                <a:lnTo>
                  <a:pt x="934209" y="9146"/>
                </a:lnTo>
                <a:lnTo>
                  <a:pt x="934209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71374" y="7853171"/>
            <a:ext cx="934719" cy="9525"/>
          </a:xfrm>
          <a:custGeom>
            <a:avLst/>
            <a:gdLst/>
            <a:ahLst/>
            <a:cxnLst/>
            <a:rect l="l" t="t" r="r" b="b"/>
            <a:pathLst>
              <a:path w="934719" h="9525">
                <a:moveTo>
                  <a:pt x="0" y="9143"/>
                </a:moveTo>
                <a:lnTo>
                  <a:pt x="934209" y="9143"/>
                </a:lnTo>
                <a:lnTo>
                  <a:pt x="93420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80517" y="7738871"/>
            <a:ext cx="916305" cy="114300"/>
          </a:xfrm>
          <a:custGeom>
            <a:avLst/>
            <a:gdLst/>
            <a:ahLst/>
            <a:cxnLst/>
            <a:rect l="l" t="t" r="r" b="b"/>
            <a:pathLst>
              <a:path w="916305" h="114300">
                <a:moveTo>
                  <a:pt x="0" y="114300"/>
                </a:moveTo>
                <a:lnTo>
                  <a:pt x="915922" y="114300"/>
                </a:lnTo>
                <a:lnTo>
                  <a:pt x="91592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71374" y="7726679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071374" y="7865363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 h="0">
                <a:moveTo>
                  <a:pt x="0" y="0"/>
                </a:moveTo>
                <a:lnTo>
                  <a:pt x="93420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065277" y="7857742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065277" y="7734300"/>
            <a:ext cx="946785" cy="0"/>
          </a:xfrm>
          <a:custGeom>
            <a:avLst/>
            <a:gdLst/>
            <a:ahLst/>
            <a:cxnLst/>
            <a:rect l="l" t="t" r="r" b="b"/>
            <a:pathLst>
              <a:path w="946785" h="0">
                <a:moveTo>
                  <a:pt x="0" y="0"/>
                </a:moveTo>
                <a:lnTo>
                  <a:pt x="94640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068325" y="7723630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008632" y="7723630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071374" y="8392665"/>
            <a:ext cx="1178560" cy="9525"/>
          </a:xfrm>
          <a:custGeom>
            <a:avLst/>
            <a:gdLst/>
            <a:ahLst/>
            <a:cxnLst/>
            <a:rect l="l" t="t" r="r" b="b"/>
            <a:pathLst>
              <a:path w="1178560" h="9525">
                <a:moveTo>
                  <a:pt x="0" y="9142"/>
                </a:moveTo>
                <a:lnTo>
                  <a:pt x="1178049" y="9142"/>
                </a:lnTo>
                <a:lnTo>
                  <a:pt x="1178049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071374" y="8517635"/>
            <a:ext cx="1178560" cy="9525"/>
          </a:xfrm>
          <a:custGeom>
            <a:avLst/>
            <a:gdLst/>
            <a:ahLst/>
            <a:cxnLst/>
            <a:rect l="l" t="t" r="r" b="b"/>
            <a:pathLst>
              <a:path w="1178560" h="9525">
                <a:moveTo>
                  <a:pt x="0" y="9143"/>
                </a:moveTo>
                <a:lnTo>
                  <a:pt x="1178049" y="9143"/>
                </a:lnTo>
                <a:lnTo>
                  <a:pt x="117804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080517" y="8401808"/>
            <a:ext cx="1160145" cy="116205"/>
          </a:xfrm>
          <a:custGeom>
            <a:avLst/>
            <a:gdLst/>
            <a:ahLst/>
            <a:cxnLst/>
            <a:rect l="l" t="t" r="r" b="b"/>
            <a:pathLst>
              <a:path w="1160145" h="116204">
                <a:moveTo>
                  <a:pt x="0" y="115827"/>
                </a:moveTo>
                <a:lnTo>
                  <a:pt x="1159762" y="115827"/>
                </a:lnTo>
                <a:lnTo>
                  <a:pt x="1159762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71374" y="8391143"/>
            <a:ext cx="1178560" cy="0"/>
          </a:xfrm>
          <a:custGeom>
            <a:avLst/>
            <a:gdLst/>
            <a:ahLst/>
            <a:cxnLst/>
            <a:rect l="l" t="t" r="r" b="b"/>
            <a:pathLst>
              <a:path w="1178560" h="0">
                <a:moveTo>
                  <a:pt x="0" y="0"/>
                </a:moveTo>
                <a:lnTo>
                  <a:pt x="117804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901687" y="1594755"/>
            <a:ext cx="5904865" cy="75158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4969510" indent="-1219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5904" marR="478663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x,y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{}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operato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(CVector)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872229" indent="-12192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CVector::CVecto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3201670" indent="-121920">
              <a:lnSpc>
                <a:spcPts val="900"/>
              </a:lnSpc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CVector: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temp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4481830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temp.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param.x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temp.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param.y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(temp)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133985" marR="4786630" indent="-121920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(3,1)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(1,2)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3985" marR="515239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c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177029" indent="-63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c.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",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c.y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just" marL="12700" marR="74930">
              <a:lnSpc>
                <a:spcPct val="108100"/>
              </a:lnSpc>
              <a:spcBef>
                <a:spcPts val="68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</a:t>
            </a:r>
            <a:r>
              <a:rPr dirty="0" sz="800" spc="-15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</a:t>
            </a:r>
            <a:r>
              <a:rPr dirty="0" sz="800" spc="-1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78435" marR="1511300">
              <a:lnSpc>
                <a:spcPts val="900"/>
              </a:lnSpc>
              <a:tabLst>
                <a:tab pos="2068195" algn="l"/>
              </a:tabLst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nam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CVecto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(constructor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)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(CVector)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functio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return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CVecto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28575">
              <a:lnSpc>
                <a:spcPct val="1062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+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0"/>
              </a:lnSpc>
              <a:spcBef>
                <a:spcPts val="650"/>
              </a:spcBef>
            </a:pP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indent="165735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a.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(b)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245745">
              <a:lnSpc>
                <a:spcPct val="100000"/>
              </a:lnSpc>
              <a:spcBef>
                <a:spcPts val="495"/>
              </a:spcBef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int</a:t>
            </a:r>
            <a:r>
              <a:rPr dirty="0" sz="800" spc="-5">
                <a:latin typeface="Courier New"/>
                <a:cs typeface="Courier New"/>
              </a:rPr>
              <a:t>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888740" y="1134507"/>
            <a:ext cx="2089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4,</a:t>
            </a:r>
            <a:r>
              <a:rPr dirty="0" sz="800">
                <a:latin typeface="Courier New"/>
                <a:cs typeface="Courier New"/>
              </a:rPr>
              <a:t>3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071374" y="8529827"/>
            <a:ext cx="1178560" cy="0"/>
          </a:xfrm>
          <a:custGeom>
            <a:avLst/>
            <a:gdLst/>
            <a:ahLst/>
            <a:cxnLst/>
            <a:rect l="l" t="t" r="r" b="b"/>
            <a:pathLst>
              <a:path w="1178560" h="0">
                <a:moveTo>
                  <a:pt x="0" y="0"/>
                </a:moveTo>
                <a:lnTo>
                  <a:pt x="117804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065277" y="8522208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 h="0">
                <a:moveTo>
                  <a:pt x="0" y="0"/>
                </a:moveTo>
                <a:lnTo>
                  <a:pt x="119024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065277" y="8398761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 h="0">
                <a:moveTo>
                  <a:pt x="0" y="0"/>
                </a:moveTo>
                <a:lnTo>
                  <a:pt x="119024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068325" y="838809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252472" y="8388094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68325" y="1132331"/>
            <a:ext cx="635635" cy="140335"/>
          </a:xfrm>
          <a:prstGeom prst="rect">
            <a:avLst/>
          </a:prstGeom>
          <a:solidFill>
            <a:srgbClr val="EFEFFF"/>
          </a:solidFill>
          <a:ln w="6097">
            <a:solidFill>
              <a:srgbClr val="C0C0D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374" y="2490218"/>
            <a:ext cx="1544320" cy="9525"/>
          </a:xfrm>
          <a:custGeom>
            <a:avLst/>
            <a:gdLst/>
            <a:ahLst/>
            <a:cxnLst/>
            <a:rect l="l" t="t" r="r" b="b"/>
            <a:pathLst>
              <a:path w="1544320" h="9525">
                <a:moveTo>
                  <a:pt x="0" y="9141"/>
                </a:moveTo>
                <a:lnTo>
                  <a:pt x="1543811" y="9141"/>
                </a:lnTo>
                <a:lnTo>
                  <a:pt x="154381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1374" y="2613660"/>
            <a:ext cx="1544320" cy="9525"/>
          </a:xfrm>
          <a:custGeom>
            <a:avLst/>
            <a:gdLst/>
            <a:ahLst/>
            <a:cxnLst/>
            <a:rect l="l" t="t" r="r" b="b"/>
            <a:pathLst>
              <a:path w="1544320" h="9525">
                <a:moveTo>
                  <a:pt x="0" y="9143"/>
                </a:moveTo>
                <a:lnTo>
                  <a:pt x="1543811" y="9143"/>
                </a:lnTo>
                <a:lnTo>
                  <a:pt x="154381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7" y="2499359"/>
            <a:ext cx="1525905" cy="114300"/>
          </a:xfrm>
          <a:custGeom>
            <a:avLst/>
            <a:gdLst/>
            <a:ahLst/>
            <a:cxnLst/>
            <a:rect l="l" t="t" r="r" b="b"/>
            <a:pathLst>
              <a:path w="1525905" h="114300">
                <a:moveTo>
                  <a:pt x="0" y="114300"/>
                </a:moveTo>
                <a:lnTo>
                  <a:pt x="1525524" y="114300"/>
                </a:lnTo>
                <a:lnTo>
                  <a:pt x="1525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1374" y="2487167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3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1374" y="2625851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3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65277" y="2618232"/>
            <a:ext cx="1556385" cy="0"/>
          </a:xfrm>
          <a:custGeom>
            <a:avLst/>
            <a:gdLst/>
            <a:ahLst/>
            <a:cxnLst/>
            <a:rect l="l" t="t" r="r" b="b"/>
            <a:pathLst>
              <a:path w="1556385" h="0">
                <a:moveTo>
                  <a:pt x="0" y="0"/>
                </a:moveTo>
                <a:lnTo>
                  <a:pt x="1556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5277" y="2494788"/>
            <a:ext cx="1556385" cy="0"/>
          </a:xfrm>
          <a:custGeom>
            <a:avLst/>
            <a:gdLst/>
            <a:ahLst/>
            <a:cxnLst/>
            <a:rect l="l" t="t" r="r" b="b"/>
            <a:pathLst>
              <a:path w="1556385" h="0">
                <a:moveTo>
                  <a:pt x="0" y="0"/>
                </a:moveTo>
                <a:lnTo>
                  <a:pt x="1556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68325" y="248411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18232" y="2484118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80">
                <a:moveTo>
                  <a:pt x="0" y="0"/>
                </a:moveTo>
                <a:lnTo>
                  <a:pt x="0" y="14478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1374" y="3834383"/>
            <a:ext cx="2702560" cy="9525"/>
          </a:xfrm>
          <a:custGeom>
            <a:avLst/>
            <a:gdLst/>
            <a:ahLst/>
            <a:cxnLst/>
            <a:rect l="l" t="t" r="r" b="b"/>
            <a:pathLst>
              <a:path w="2702560" h="9525">
                <a:moveTo>
                  <a:pt x="0" y="9141"/>
                </a:moveTo>
                <a:lnTo>
                  <a:pt x="2702051" y="9141"/>
                </a:lnTo>
                <a:lnTo>
                  <a:pt x="2702051" y="0"/>
                </a:lnTo>
                <a:lnTo>
                  <a:pt x="0" y="0"/>
                </a:lnTo>
                <a:lnTo>
                  <a:pt x="0" y="9141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1374" y="4189476"/>
            <a:ext cx="2702560" cy="9525"/>
          </a:xfrm>
          <a:custGeom>
            <a:avLst/>
            <a:gdLst/>
            <a:ahLst/>
            <a:cxnLst/>
            <a:rect l="l" t="t" r="r" b="b"/>
            <a:pathLst>
              <a:path w="2702560" h="9525">
                <a:moveTo>
                  <a:pt x="0" y="9144"/>
                </a:moveTo>
                <a:lnTo>
                  <a:pt x="2702051" y="9144"/>
                </a:lnTo>
                <a:lnTo>
                  <a:pt x="27020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3843523"/>
            <a:ext cx="2684145" cy="116205"/>
          </a:xfrm>
          <a:custGeom>
            <a:avLst/>
            <a:gdLst/>
            <a:ahLst/>
            <a:cxnLst/>
            <a:rect l="l" t="t" r="r" b="b"/>
            <a:pathLst>
              <a:path w="2684145" h="116204">
                <a:moveTo>
                  <a:pt x="0" y="115827"/>
                </a:moveTo>
                <a:lnTo>
                  <a:pt x="2683764" y="115827"/>
                </a:lnTo>
                <a:lnTo>
                  <a:pt x="268376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0517" y="3959351"/>
            <a:ext cx="2684145" cy="114300"/>
          </a:xfrm>
          <a:custGeom>
            <a:avLst/>
            <a:gdLst/>
            <a:ahLst/>
            <a:cxnLst/>
            <a:rect l="l" t="t" r="r" b="b"/>
            <a:pathLst>
              <a:path w="2684145" h="114300">
                <a:moveTo>
                  <a:pt x="0" y="114300"/>
                </a:moveTo>
                <a:lnTo>
                  <a:pt x="2683764" y="114300"/>
                </a:lnTo>
                <a:lnTo>
                  <a:pt x="26837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80517" y="4073653"/>
            <a:ext cx="2684145" cy="116205"/>
          </a:xfrm>
          <a:custGeom>
            <a:avLst/>
            <a:gdLst/>
            <a:ahLst/>
            <a:cxnLst/>
            <a:rect l="l" t="t" r="r" b="b"/>
            <a:pathLst>
              <a:path w="2684145" h="116204">
                <a:moveTo>
                  <a:pt x="0" y="115822"/>
                </a:moveTo>
                <a:lnTo>
                  <a:pt x="2683764" y="115822"/>
                </a:lnTo>
                <a:lnTo>
                  <a:pt x="26837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71374" y="3831335"/>
            <a:ext cx="2702560" cy="0"/>
          </a:xfrm>
          <a:custGeom>
            <a:avLst/>
            <a:gdLst/>
            <a:ahLst/>
            <a:cxnLst/>
            <a:rect l="l" t="t" r="r" b="b"/>
            <a:pathLst>
              <a:path w="2702560" h="0">
                <a:moveTo>
                  <a:pt x="0" y="0"/>
                </a:moveTo>
                <a:lnTo>
                  <a:pt x="27020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1374" y="4201667"/>
            <a:ext cx="2702560" cy="0"/>
          </a:xfrm>
          <a:custGeom>
            <a:avLst/>
            <a:gdLst/>
            <a:ahLst/>
            <a:cxnLst/>
            <a:rect l="l" t="t" r="r" b="b"/>
            <a:pathLst>
              <a:path w="2702560" h="0">
                <a:moveTo>
                  <a:pt x="0" y="0"/>
                </a:moveTo>
                <a:lnTo>
                  <a:pt x="27020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65277" y="4194048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2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65277" y="3838956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2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68325" y="3828286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76472" y="3828286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901674" y="1480172"/>
            <a:ext cx="5893435" cy="4549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main(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8415">
              <a:lnSpc>
                <a:spcPct val="1032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x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x=0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y=0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3699"/>
              </a:lnSpc>
              <a:spcBef>
                <a:spcPts val="459"/>
              </a:spcBef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 marR="4731385">
              <a:lnSpc>
                <a:spcPts val="910"/>
              </a:lnSpc>
              <a:spcBef>
                <a:spcPts val="710"/>
              </a:spcBef>
            </a:pP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d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(2,3)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880"/>
              </a:lnSpc>
              <a:tabLst>
                <a:tab pos="1214755" algn="l"/>
              </a:tabLst>
            </a:pP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	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cop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y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assignmen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operato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r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700">
              <a:latin typeface="Times New Roman"/>
              <a:cs typeface="Times New Roman"/>
            </a:endParaRPr>
          </a:p>
          <a:p>
            <a:pPr algn="just" marL="12700" marR="62230">
              <a:lnSpc>
                <a:spcPct val="1006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1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1430">
              <a:lnSpc>
                <a:spcPct val="105000"/>
              </a:lnSpc>
              <a:spcBef>
                <a:spcPts val="459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operato</a:t>
            </a:r>
            <a:r>
              <a:rPr dirty="0" sz="800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</a:t>
            </a:r>
            <a:r>
              <a:rPr dirty="0" sz="800" spc="-15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rator=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1430">
              <a:lnSpc>
                <a:spcPct val="102899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+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umm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@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29" name="object 29"/>
          <p:cNvSpPr txBox="1"/>
          <p:nvPr/>
        </p:nvSpPr>
        <p:spPr>
          <a:xfrm>
            <a:off x="901674" y="7431392"/>
            <a:ext cx="5960745" cy="1627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0800"/>
              </a:lnSpc>
            </a:pP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cc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h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20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k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y</a:t>
            </a:r>
            <a:r>
              <a:rPr dirty="0" sz="1350" spc="-10" b="1">
                <a:latin typeface="Verdana"/>
                <a:cs typeface="Verdana"/>
              </a:rPr>
              <a:t>w</a:t>
            </a:r>
            <a:r>
              <a:rPr dirty="0" sz="1350" spc="5" b="1">
                <a:latin typeface="Verdana"/>
                <a:cs typeface="Verdana"/>
              </a:rPr>
              <a:t>o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d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h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145415">
              <a:lnSpc>
                <a:spcPct val="1075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220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902205" y="6198106"/>
          <a:ext cx="5311140" cy="104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130"/>
                <a:gridCol w="2612133"/>
                <a:gridCol w="1159766"/>
                <a:gridCol w="886968"/>
              </a:tblGrid>
              <a:tr h="147828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re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er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r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dirty="0" sz="800" spc="-5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dirty="0" sz="800" spc="-5" b="1">
                          <a:latin typeface="Verdana"/>
                          <a:cs typeface="Verdana"/>
                        </a:rPr>
                        <a:t>G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un</a:t>
                      </a:r>
                      <a:r>
                        <a:rPr dirty="0" sz="800" spc="-20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+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&amp;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!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~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+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+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++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828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@b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+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%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^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&amp;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|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&lt;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!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&lt;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&lt;&lt;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&amp;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&amp;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|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|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,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@b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+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%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^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&amp;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|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&lt;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&lt;=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&gt;=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[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]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@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...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B,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...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352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::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o</a:t>
                      </a:r>
                      <a:r>
                        <a:rPr dirty="0" sz="800" spc="5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800" spc="-20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&gt;</a:t>
                      </a:r>
                      <a:r>
                        <a:rPr dirty="0" sz="800" spc="-5"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800">
                          <a:latin typeface="Verdana"/>
                          <a:cs typeface="Verdana"/>
                        </a:rPr>
                        <a:t>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2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z="800">
                          <a:latin typeface="Verdana"/>
                          <a:cs typeface="Verdana"/>
                        </a:rPr>
                        <a:t>-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15936"/>
            <a:ext cx="56089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9" y="3852672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9"/>
                </a:moveTo>
                <a:lnTo>
                  <a:pt x="0" y="0"/>
                </a:lnTo>
                <a:lnTo>
                  <a:pt x="0" y="115829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43713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55143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66725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1436259"/>
            <a:ext cx="124523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thi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178155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897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2011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2127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241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357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471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58775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7020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8178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9321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30479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31623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2781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3924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5082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6225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7383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38526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01439" y="1551432"/>
            <a:ext cx="2956560" cy="2417445"/>
          </a:xfrm>
          <a:custGeom>
            <a:avLst/>
            <a:gdLst/>
            <a:ahLst/>
            <a:cxnLst/>
            <a:rect l="l" t="t" r="r" b="b"/>
            <a:pathLst>
              <a:path w="2956559" h="2417445">
                <a:moveTo>
                  <a:pt x="0" y="2417063"/>
                </a:moveTo>
                <a:lnTo>
                  <a:pt x="2956559" y="2417063"/>
                </a:lnTo>
                <a:lnTo>
                  <a:pt x="2956559" y="0"/>
                </a:lnTo>
                <a:lnTo>
                  <a:pt x="0" y="0"/>
                </a:lnTo>
                <a:lnTo>
                  <a:pt x="0" y="2417063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1440" y="143713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143408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39715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1351" y="1431034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74008" y="1431034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01440" y="143408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901440" y="3971543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98392" y="1431034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861048" y="1431034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71374" y="4764024"/>
            <a:ext cx="3068320" cy="9525"/>
          </a:xfrm>
          <a:custGeom>
            <a:avLst/>
            <a:gdLst/>
            <a:ahLst/>
            <a:cxnLst/>
            <a:rect l="l" t="t" r="r" b="b"/>
            <a:pathLst>
              <a:path w="3068320" h="9525">
                <a:moveTo>
                  <a:pt x="0" y="9140"/>
                </a:moveTo>
                <a:lnTo>
                  <a:pt x="3067811" y="9140"/>
                </a:lnTo>
                <a:lnTo>
                  <a:pt x="3067811" y="0"/>
                </a:lnTo>
                <a:lnTo>
                  <a:pt x="0" y="0"/>
                </a:lnTo>
                <a:lnTo>
                  <a:pt x="0" y="914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71374" y="5463540"/>
            <a:ext cx="3068320" cy="9525"/>
          </a:xfrm>
          <a:custGeom>
            <a:avLst/>
            <a:gdLst/>
            <a:ahLst/>
            <a:cxnLst/>
            <a:rect l="l" t="t" r="r" b="b"/>
            <a:pathLst>
              <a:path w="3068320" h="9525">
                <a:moveTo>
                  <a:pt x="0" y="9144"/>
                </a:moveTo>
                <a:lnTo>
                  <a:pt x="3067811" y="9144"/>
                </a:lnTo>
                <a:lnTo>
                  <a:pt x="306781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80517" y="4773164"/>
            <a:ext cx="3049905" cy="116205"/>
          </a:xfrm>
          <a:custGeom>
            <a:avLst/>
            <a:gdLst/>
            <a:ahLst/>
            <a:cxnLst/>
            <a:rect l="l" t="t" r="r" b="b"/>
            <a:pathLst>
              <a:path w="3049904" h="116204">
                <a:moveTo>
                  <a:pt x="0" y="115827"/>
                </a:moveTo>
                <a:lnTo>
                  <a:pt x="3049524" y="115827"/>
                </a:lnTo>
                <a:lnTo>
                  <a:pt x="304952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80517" y="4888991"/>
            <a:ext cx="3049905" cy="114300"/>
          </a:xfrm>
          <a:custGeom>
            <a:avLst/>
            <a:gdLst/>
            <a:ahLst/>
            <a:cxnLst/>
            <a:rect l="l" t="t" r="r" b="b"/>
            <a:pathLst>
              <a:path w="3049904" h="114300">
                <a:moveTo>
                  <a:pt x="0" y="114300"/>
                </a:moveTo>
                <a:lnTo>
                  <a:pt x="3049524" y="114300"/>
                </a:lnTo>
                <a:lnTo>
                  <a:pt x="3049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80517" y="5003293"/>
            <a:ext cx="3049905" cy="116205"/>
          </a:xfrm>
          <a:custGeom>
            <a:avLst/>
            <a:gdLst/>
            <a:ahLst/>
            <a:cxnLst/>
            <a:rect l="l" t="t" r="r" b="b"/>
            <a:pathLst>
              <a:path w="3049904" h="116204">
                <a:moveTo>
                  <a:pt x="0" y="115822"/>
                </a:moveTo>
                <a:lnTo>
                  <a:pt x="3049524" y="115822"/>
                </a:lnTo>
                <a:lnTo>
                  <a:pt x="30495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80517" y="5119115"/>
            <a:ext cx="3049905" cy="114300"/>
          </a:xfrm>
          <a:custGeom>
            <a:avLst/>
            <a:gdLst/>
            <a:ahLst/>
            <a:cxnLst/>
            <a:rect l="l" t="t" r="r" b="b"/>
            <a:pathLst>
              <a:path w="3049904" h="114300">
                <a:moveTo>
                  <a:pt x="0" y="114300"/>
                </a:moveTo>
                <a:lnTo>
                  <a:pt x="3049524" y="114300"/>
                </a:lnTo>
                <a:lnTo>
                  <a:pt x="3049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80517" y="5233417"/>
            <a:ext cx="3049905" cy="116205"/>
          </a:xfrm>
          <a:custGeom>
            <a:avLst/>
            <a:gdLst/>
            <a:ahLst/>
            <a:cxnLst/>
            <a:rect l="l" t="t" r="r" b="b"/>
            <a:pathLst>
              <a:path w="3049904" h="116204">
                <a:moveTo>
                  <a:pt x="0" y="115822"/>
                </a:moveTo>
                <a:lnTo>
                  <a:pt x="3049524" y="115822"/>
                </a:lnTo>
                <a:lnTo>
                  <a:pt x="304952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80517" y="5349239"/>
            <a:ext cx="3049905" cy="114300"/>
          </a:xfrm>
          <a:custGeom>
            <a:avLst/>
            <a:gdLst/>
            <a:ahLst/>
            <a:cxnLst/>
            <a:rect l="l" t="t" r="r" b="b"/>
            <a:pathLst>
              <a:path w="3049904" h="114300">
                <a:moveTo>
                  <a:pt x="0" y="114300"/>
                </a:moveTo>
                <a:lnTo>
                  <a:pt x="3049524" y="114300"/>
                </a:lnTo>
                <a:lnTo>
                  <a:pt x="3049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71374" y="4760975"/>
            <a:ext cx="3068320" cy="0"/>
          </a:xfrm>
          <a:custGeom>
            <a:avLst/>
            <a:gdLst/>
            <a:ahLst/>
            <a:cxnLst/>
            <a:rect l="l" t="t" r="r" b="b"/>
            <a:pathLst>
              <a:path w="3068320" h="0">
                <a:moveTo>
                  <a:pt x="0" y="0"/>
                </a:moveTo>
                <a:lnTo>
                  <a:pt x="3067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71374" y="5475731"/>
            <a:ext cx="3068320" cy="0"/>
          </a:xfrm>
          <a:custGeom>
            <a:avLst/>
            <a:gdLst/>
            <a:ahLst/>
            <a:cxnLst/>
            <a:rect l="l" t="t" r="r" b="b"/>
            <a:pathLst>
              <a:path w="3068320" h="0">
                <a:moveTo>
                  <a:pt x="0" y="0"/>
                </a:moveTo>
                <a:lnTo>
                  <a:pt x="3067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65277" y="5468112"/>
            <a:ext cx="3080385" cy="0"/>
          </a:xfrm>
          <a:custGeom>
            <a:avLst/>
            <a:gdLst/>
            <a:ahLst/>
            <a:cxnLst/>
            <a:rect l="l" t="t" r="r" b="b"/>
            <a:pathLst>
              <a:path w="3080385" h="0">
                <a:moveTo>
                  <a:pt x="0" y="0"/>
                </a:moveTo>
                <a:lnTo>
                  <a:pt x="3080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65277" y="4768596"/>
            <a:ext cx="3080385" cy="0"/>
          </a:xfrm>
          <a:custGeom>
            <a:avLst/>
            <a:gdLst/>
            <a:ahLst/>
            <a:cxnLst/>
            <a:rect l="l" t="t" r="r" b="b"/>
            <a:pathLst>
              <a:path w="3080385" h="0">
                <a:moveTo>
                  <a:pt x="0" y="0"/>
                </a:moveTo>
                <a:lnTo>
                  <a:pt x="3080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68325" y="4757926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60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142232" y="4757926"/>
            <a:ext cx="0" cy="721360"/>
          </a:xfrm>
          <a:custGeom>
            <a:avLst/>
            <a:gdLst/>
            <a:ahLst/>
            <a:cxnLst/>
            <a:rect l="l" t="t" r="r" b="b"/>
            <a:pathLst>
              <a:path w="0" h="721360">
                <a:moveTo>
                  <a:pt x="0" y="0"/>
                </a:moveTo>
                <a:lnTo>
                  <a:pt x="0" y="720853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901700" y="1896507"/>
            <a:ext cx="5951855" cy="5581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5077460" indent="-1219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6540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isitm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(CDummy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CDummy::isitm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(CDummy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385762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(&amp;para</a:t>
            </a:r>
            <a:r>
              <a:rPr dirty="0" sz="800">
                <a:latin typeface="Courier New"/>
                <a:cs typeface="Courier New"/>
              </a:rPr>
              <a:t>m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=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this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true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els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false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750">
              <a:latin typeface="Times New Roman"/>
              <a:cs typeface="Times New Roman"/>
            </a:endParaRPr>
          </a:p>
          <a:p>
            <a:pPr marL="133985" marR="4894580" indent="-121920">
              <a:lnSpc>
                <a:spcPct val="944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&amp;a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8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b-&gt;isitme(a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 marR="4284345" indent="12128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"yes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&amp;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a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b"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7500"/>
              </a:lnSpc>
              <a:spcBef>
                <a:spcPts val="70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 spc="-15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erator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'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CVector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CVector: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cons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CVector</a:t>
            </a:r>
            <a:r>
              <a:rPr dirty="0" sz="800">
                <a:latin typeface="Courier New"/>
                <a:cs typeface="Courier New"/>
              </a:rPr>
              <a:t>&amp;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param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300355" marR="4850130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latin typeface="Courier New"/>
                <a:cs typeface="Courier New"/>
              </a:rPr>
              <a:t>x=param.x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y=param.y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*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this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295910">
              <a:lnSpc>
                <a:spcPct val="1024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operator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-5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b="1">
                <a:latin typeface="Verdana"/>
                <a:cs typeface="Verdana"/>
              </a:rPr>
              <a:t>c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5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b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s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i="1">
                <a:latin typeface="Verdana"/>
                <a:cs typeface="Verdana"/>
              </a:rPr>
              <a:t>s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a</a:t>
            </a:r>
            <a:r>
              <a:rPr dirty="0" sz="800" spc="-5" i="1">
                <a:latin typeface="Verdana"/>
                <a:cs typeface="Verdana"/>
              </a:rPr>
              <a:t>t</a:t>
            </a:r>
            <a:r>
              <a:rPr dirty="0" sz="800" spc="-5" i="1">
                <a:latin typeface="Verdana"/>
                <a:cs typeface="Verdana"/>
              </a:rPr>
              <a:t>i</a:t>
            </a:r>
            <a:r>
              <a:rPr dirty="0" sz="800" i="1">
                <a:latin typeface="Verdana"/>
                <a:cs typeface="Verdana"/>
              </a:rPr>
              <a:t>c</a:t>
            </a:r>
            <a:r>
              <a:rPr dirty="0" sz="800" spc="5" i="1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20650">
              <a:lnSpc>
                <a:spcPct val="101299"/>
              </a:lnSpc>
              <a:spcBef>
                <a:spcPts val="470"/>
              </a:spcBef>
            </a:pP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"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s"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95885">
              <a:lnSpc>
                <a:spcPct val="100000"/>
              </a:lnSpc>
              <a:spcBef>
                <a:spcPts val="495"/>
              </a:spcBef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  <p:sp>
        <p:nvSpPr>
          <p:cNvPr id="56" name="object 56"/>
          <p:cNvSpPr txBox="1"/>
          <p:nvPr/>
        </p:nvSpPr>
        <p:spPr>
          <a:xfrm>
            <a:off x="3888740" y="1436259"/>
            <a:ext cx="75755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yes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&amp;</a:t>
            </a:r>
            <a:r>
              <a:rPr dirty="0" sz="800">
                <a:latin typeface="Courier New"/>
                <a:cs typeface="Courier New"/>
              </a:rPr>
              <a:t>a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b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355244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114305"/>
                </a:moveTo>
                <a:lnTo>
                  <a:pt x="0" y="0"/>
                </a:lnTo>
                <a:lnTo>
                  <a:pt x="0" y="11430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34507"/>
            <a:ext cx="173228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stati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c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member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classe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 marR="49212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286207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297637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309219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320649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4400" y="332232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14400" y="343662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3552444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01439" y="1365504"/>
            <a:ext cx="2956560" cy="2301240"/>
          </a:xfrm>
          <a:custGeom>
            <a:avLst/>
            <a:gdLst/>
            <a:ahLst/>
            <a:cxnLst/>
            <a:rect l="l" t="t" r="r" b="b"/>
            <a:pathLst>
              <a:path w="2956559" h="2301240">
                <a:moveTo>
                  <a:pt x="0" y="2301240"/>
                </a:moveTo>
                <a:lnTo>
                  <a:pt x="2956559" y="2301240"/>
                </a:lnTo>
                <a:lnTo>
                  <a:pt x="2956559" y="0"/>
                </a:lnTo>
                <a:lnTo>
                  <a:pt x="0" y="0"/>
                </a:lnTo>
                <a:lnTo>
                  <a:pt x="0" y="230124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144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59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4400" y="366979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11351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74008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901440" y="366979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98392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861048" y="1129282"/>
            <a:ext cx="0" cy="2543810"/>
          </a:xfrm>
          <a:custGeom>
            <a:avLst/>
            <a:gdLst/>
            <a:ahLst/>
            <a:cxnLst/>
            <a:rect l="l" t="t" r="r" b="b"/>
            <a:pathLst>
              <a:path w="0" h="2543810">
                <a:moveTo>
                  <a:pt x="0" y="0"/>
                </a:moveTo>
                <a:lnTo>
                  <a:pt x="0" y="254355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071374" y="4567425"/>
            <a:ext cx="995680" cy="9525"/>
          </a:xfrm>
          <a:custGeom>
            <a:avLst/>
            <a:gdLst/>
            <a:ahLst/>
            <a:cxnLst/>
            <a:rect l="l" t="t" r="r" b="b"/>
            <a:pathLst>
              <a:path w="995680" h="9525">
                <a:moveTo>
                  <a:pt x="0" y="9147"/>
                </a:moveTo>
                <a:lnTo>
                  <a:pt x="995169" y="9147"/>
                </a:lnTo>
                <a:lnTo>
                  <a:pt x="995169" y="0"/>
                </a:lnTo>
                <a:lnTo>
                  <a:pt x="0" y="0"/>
                </a:lnTo>
                <a:lnTo>
                  <a:pt x="0" y="914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71374" y="4692396"/>
            <a:ext cx="995680" cy="9525"/>
          </a:xfrm>
          <a:custGeom>
            <a:avLst/>
            <a:gdLst/>
            <a:ahLst/>
            <a:cxnLst/>
            <a:rect l="l" t="t" r="r" b="b"/>
            <a:pathLst>
              <a:path w="995680" h="9525">
                <a:moveTo>
                  <a:pt x="0" y="9143"/>
                </a:moveTo>
                <a:lnTo>
                  <a:pt x="995169" y="9143"/>
                </a:lnTo>
                <a:lnTo>
                  <a:pt x="995169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80517" y="4576573"/>
            <a:ext cx="977265" cy="116205"/>
          </a:xfrm>
          <a:custGeom>
            <a:avLst/>
            <a:gdLst/>
            <a:ahLst/>
            <a:cxnLst/>
            <a:rect l="l" t="t" r="r" b="b"/>
            <a:pathLst>
              <a:path w="977264" h="116204">
                <a:moveTo>
                  <a:pt x="0" y="115822"/>
                </a:moveTo>
                <a:lnTo>
                  <a:pt x="976882" y="115822"/>
                </a:lnTo>
                <a:lnTo>
                  <a:pt x="97688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71374" y="4564381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 h="0">
                <a:moveTo>
                  <a:pt x="0" y="0"/>
                </a:moveTo>
                <a:lnTo>
                  <a:pt x="995169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71374" y="4704587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 h="0">
                <a:moveTo>
                  <a:pt x="0" y="0"/>
                </a:moveTo>
                <a:lnTo>
                  <a:pt x="99516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65277" y="4696968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36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65277" y="4571998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362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68325" y="4561335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5">
                <a:moveTo>
                  <a:pt x="0" y="0"/>
                </a:moveTo>
                <a:lnTo>
                  <a:pt x="0" y="14630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069592" y="4561335"/>
            <a:ext cx="0" cy="146685"/>
          </a:xfrm>
          <a:custGeom>
            <a:avLst/>
            <a:gdLst/>
            <a:ahLst/>
            <a:cxnLst/>
            <a:rect l="l" t="t" r="r" b="b"/>
            <a:pathLst>
              <a:path w="0" h="146685">
                <a:moveTo>
                  <a:pt x="0" y="0"/>
                </a:moveTo>
                <a:lnTo>
                  <a:pt x="0" y="14630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71374" y="5355338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2"/>
                </a:moveTo>
                <a:lnTo>
                  <a:pt x="1117089" y="9142"/>
                </a:lnTo>
                <a:lnTo>
                  <a:pt x="1117089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71374" y="5594604"/>
            <a:ext cx="1117600" cy="9525"/>
          </a:xfrm>
          <a:custGeom>
            <a:avLst/>
            <a:gdLst/>
            <a:ahLst/>
            <a:cxnLst/>
            <a:rect l="l" t="t" r="r" b="b"/>
            <a:pathLst>
              <a:path w="1117600" h="9525">
                <a:moveTo>
                  <a:pt x="0" y="9144"/>
                </a:moveTo>
                <a:lnTo>
                  <a:pt x="1117089" y="9144"/>
                </a:lnTo>
                <a:lnTo>
                  <a:pt x="1117089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80517" y="5364481"/>
            <a:ext cx="1099185" cy="116205"/>
          </a:xfrm>
          <a:custGeom>
            <a:avLst/>
            <a:gdLst/>
            <a:ahLst/>
            <a:cxnLst/>
            <a:rect l="l" t="t" r="r" b="b"/>
            <a:pathLst>
              <a:path w="1099185" h="116204">
                <a:moveTo>
                  <a:pt x="0" y="115822"/>
                </a:moveTo>
                <a:lnTo>
                  <a:pt x="1098802" y="115822"/>
                </a:lnTo>
                <a:lnTo>
                  <a:pt x="1098802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80517" y="5480303"/>
            <a:ext cx="1099185" cy="114300"/>
          </a:xfrm>
          <a:custGeom>
            <a:avLst/>
            <a:gdLst/>
            <a:ahLst/>
            <a:cxnLst/>
            <a:rect l="l" t="t" r="r" b="b"/>
            <a:pathLst>
              <a:path w="1099185" h="114300">
                <a:moveTo>
                  <a:pt x="0" y="114300"/>
                </a:moveTo>
                <a:lnTo>
                  <a:pt x="1098802" y="114300"/>
                </a:lnTo>
                <a:lnTo>
                  <a:pt x="1098802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71374" y="5352287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71374" y="5606795"/>
            <a:ext cx="1117600" cy="0"/>
          </a:xfrm>
          <a:custGeom>
            <a:avLst/>
            <a:gdLst/>
            <a:ahLst/>
            <a:cxnLst/>
            <a:rect l="l" t="t" r="r" b="b"/>
            <a:pathLst>
              <a:path w="1117600" h="0">
                <a:moveTo>
                  <a:pt x="0" y="0"/>
                </a:moveTo>
                <a:lnTo>
                  <a:pt x="1117089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65277" y="5599176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65277" y="5359908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 h="0">
                <a:moveTo>
                  <a:pt x="0" y="0"/>
                </a:moveTo>
                <a:lnTo>
                  <a:pt x="1129282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68325" y="534923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901662" y="1594755"/>
            <a:ext cx="5914390" cy="5716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620" marR="5039995" indent="-121920">
              <a:lnSpc>
                <a:spcPts val="9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clas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public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255904" marR="4491355">
              <a:lnSpc>
                <a:spcPts val="91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stati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c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n++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255904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~CDumm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n--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}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 marR="4918075">
              <a:lnSpc>
                <a:spcPct val="18870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CDummy::n=0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5039995">
              <a:lnSpc>
                <a:spcPts val="91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b[5]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55"/>
              </a:lnSpc>
            </a:pP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*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c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=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ne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w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552315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a.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delet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186554" indent="-635">
              <a:lnSpc>
                <a:spcPts val="900"/>
              </a:lnSpc>
              <a:spcBef>
                <a:spcPts val="1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CDummy::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endl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9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 marR="83185">
              <a:lnSpc>
                <a:spcPct val="101299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z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CDummy::n=0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(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78435">
              <a:lnSpc>
                <a:spcPts val="935"/>
              </a:lnSpc>
              <a:spcBef>
                <a:spcPts val="65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a.n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78435">
              <a:lnSpc>
                <a:spcPts val="93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CDummy::n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182245">
              <a:lnSpc>
                <a:spcPct val="1088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CDumm</a:t>
            </a:r>
            <a:r>
              <a:rPr dirty="0" sz="800">
                <a:latin typeface="Courier New"/>
                <a:cs typeface="Courier New"/>
              </a:rPr>
              <a:t>y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21336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64769">
              <a:lnSpc>
                <a:spcPct val="102800"/>
              </a:lnSpc>
              <a:spcBef>
                <a:spcPts val="480"/>
              </a:spcBef>
            </a:pP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20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this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88740" y="1134507"/>
            <a:ext cx="8699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7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6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191512" y="5349238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05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ct val="100000"/>
              </a:lnSpc>
            </a:pPr>
            <a:fld id="{81D60167-4931-47E6-BA6A-407CBD079E47}" type="slidenum">
              <a:rPr dirty="0" spc="-5"/>
              <a:t>30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24999"/>
            <a:ext cx="1748789" cy="547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b="1">
                <a:latin typeface="Verdana"/>
                <a:cs typeface="Verdana"/>
              </a:rPr>
              <a:t>J</a:t>
            </a:r>
            <a:r>
              <a:rPr dirty="0" sz="1350" spc="-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m</a:t>
            </a:r>
            <a:r>
              <a:rPr dirty="0" sz="1350" b="1">
                <a:latin typeface="Verdana"/>
                <a:cs typeface="Verdana"/>
              </a:rPr>
              <a:t>p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a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m</a:t>
            </a:r>
            <a:r>
              <a:rPr dirty="0" sz="1350" spc="-15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n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b</a:t>
            </a:r>
            <a:r>
              <a:rPr dirty="0" sz="1100" b="1" i="1">
                <a:latin typeface="Verdana"/>
                <a:cs typeface="Verdana"/>
              </a:rPr>
              <a:t>r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20" b="1" i="1">
                <a:latin typeface="Verdana"/>
                <a:cs typeface="Verdana"/>
              </a:rPr>
              <a:t>a</a:t>
            </a:r>
            <a:r>
              <a:rPr dirty="0" sz="1100" b="1" i="1">
                <a:latin typeface="Verdana"/>
                <a:cs typeface="Verdana"/>
              </a:rPr>
              <a:t>k</a:t>
            </a:r>
            <a:r>
              <a:rPr dirty="0" sz="1100" b="1" i="1">
                <a:latin typeface="Verdana"/>
                <a:cs typeface="Verdana"/>
              </a:rPr>
              <a:t> </a:t>
            </a:r>
            <a:r>
              <a:rPr dirty="0" sz="1100" spc="5" b="1" i="1">
                <a:latin typeface="Verdana"/>
                <a:cs typeface="Verdana"/>
              </a:rPr>
              <a:t>s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5" b="1" i="1">
                <a:latin typeface="Verdana"/>
                <a:cs typeface="Verdana"/>
              </a:rPr>
              <a:t>a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m</a:t>
            </a:r>
            <a:r>
              <a:rPr dirty="0" sz="1100" spc="-15" b="1" i="1">
                <a:latin typeface="Verdana"/>
                <a:cs typeface="Verdana"/>
              </a:rPr>
              <a:t>e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b="1" i="1">
                <a:latin typeface="Verdana"/>
                <a:cs typeface="Verdana"/>
              </a:rPr>
              <a:t>t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99" y="4523232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8"/>
                </a:moveTo>
                <a:lnTo>
                  <a:pt x="0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400" y="24521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4400" y="256641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268223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279654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291236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302666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314248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325678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3372611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348691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360273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371855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83286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394868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406298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14400" y="417880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14400" y="429310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4408932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452323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01439" y="2566416"/>
            <a:ext cx="2956560" cy="2072639"/>
          </a:xfrm>
          <a:custGeom>
            <a:avLst/>
            <a:gdLst/>
            <a:ahLst/>
            <a:cxnLst/>
            <a:rect l="l" t="t" r="r" b="b"/>
            <a:pathLst>
              <a:path w="2956559" h="2072639">
                <a:moveTo>
                  <a:pt x="0" y="2072639"/>
                </a:moveTo>
                <a:lnTo>
                  <a:pt x="2956559" y="2072639"/>
                </a:lnTo>
                <a:lnTo>
                  <a:pt x="2956559" y="0"/>
                </a:lnTo>
                <a:lnTo>
                  <a:pt x="0" y="0"/>
                </a:lnTo>
                <a:lnTo>
                  <a:pt x="0" y="2072639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01440" y="245211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14400" y="244906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4400" y="464058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11351" y="2446018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5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74008" y="2446018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5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01440" y="2449067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1440" y="464058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2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98392" y="2446018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5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861048" y="2446018"/>
            <a:ext cx="0" cy="2197735"/>
          </a:xfrm>
          <a:custGeom>
            <a:avLst/>
            <a:gdLst/>
            <a:ahLst/>
            <a:cxnLst/>
            <a:rect l="l" t="t" r="r" b="b"/>
            <a:pathLst>
              <a:path w="0" h="2197735">
                <a:moveTo>
                  <a:pt x="0" y="0"/>
                </a:moveTo>
                <a:lnTo>
                  <a:pt x="0" y="2197609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01674" y="1876412"/>
            <a:ext cx="5938520" cy="3677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72720">
              <a:lnSpc>
                <a:spcPct val="103699"/>
              </a:lnSpc>
            </a:pPr>
            <a:r>
              <a:rPr dirty="0" sz="800">
                <a:latin typeface="Verdana"/>
                <a:cs typeface="Verdana"/>
              </a:rPr>
              <a:t>Us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ill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1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?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2999105" algn="l"/>
              </a:tabLst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brea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k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loo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	</a:t>
            </a: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6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countdow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aborted</a:t>
            </a:r>
            <a:r>
              <a:rPr dirty="0" sz="800"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4698365">
              <a:lnSpc>
                <a:spcPts val="900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(n=10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n&gt;0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n--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6540" marR="4576445" indent="-635">
              <a:lnSpc>
                <a:spcPts val="910"/>
              </a:lnSpc>
              <a:spcBef>
                <a:spcPts val="4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(n==3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algn="ctr" marR="5356225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378460" marR="3783965" indent="-635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"countdow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aborted!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break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ctr" marR="5356225">
              <a:lnSpc>
                <a:spcPts val="86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c</a:t>
            </a:r>
            <a:r>
              <a:rPr dirty="0" sz="1100" spc="-15" b="1" i="1">
                <a:latin typeface="Verdana"/>
                <a:cs typeface="Verdana"/>
              </a:rPr>
              <a:t>o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5" b="1" i="1">
                <a:latin typeface="Verdana"/>
                <a:cs typeface="Verdana"/>
              </a:rPr>
              <a:t>i</a:t>
            </a:r>
            <a:r>
              <a:rPr dirty="0" sz="1100" spc="-10" b="1" i="1">
                <a:latin typeface="Verdana"/>
                <a:cs typeface="Verdana"/>
              </a:rPr>
              <a:t>n</a:t>
            </a:r>
            <a:r>
              <a:rPr dirty="0" sz="1100" spc="5" b="1" i="1">
                <a:latin typeface="Verdana"/>
                <a:cs typeface="Verdana"/>
              </a:rPr>
              <a:t>u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20" b="1" i="1">
                <a:latin typeface="Verdana"/>
                <a:cs typeface="Verdana"/>
              </a:rPr>
              <a:t> </a:t>
            </a:r>
            <a:r>
              <a:rPr dirty="0" sz="1100" spc="5" b="1" i="1">
                <a:latin typeface="Verdana"/>
                <a:cs typeface="Verdana"/>
              </a:rPr>
              <a:t>s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5" b="1" i="1">
                <a:latin typeface="Verdana"/>
                <a:cs typeface="Verdana"/>
              </a:rPr>
              <a:t>a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15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m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b="1" i="1">
                <a:latin typeface="Verdana"/>
                <a:cs typeface="Verdana"/>
              </a:rPr>
              <a:t>t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44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continu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1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num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5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14399" y="7127747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4">
                <a:moveTo>
                  <a:pt x="0" y="115825"/>
                </a:moveTo>
                <a:lnTo>
                  <a:pt x="0" y="0"/>
                </a:lnTo>
                <a:lnTo>
                  <a:pt x="0" y="11582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14400" y="57470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14400" y="58613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59771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901700" y="5746131"/>
            <a:ext cx="1488440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continu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loo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  <a:p>
            <a:pPr marL="12700" marR="24828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914400" y="60914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14400" y="6207248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6323076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64373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6553200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4400" y="66675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4400" y="67833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14400" y="68976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14400" y="70134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14400" y="71277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4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01439" y="5861304"/>
            <a:ext cx="2956560" cy="1382395"/>
          </a:xfrm>
          <a:custGeom>
            <a:avLst/>
            <a:gdLst/>
            <a:ahLst/>
            <a:cxnLst/>
            <a:rect l="l" t="t" r="r" b="b"/>
            <a:pathLst>
              <a:path w="2956559" h="1382395">
                <a:moveTo>
                  <a:pt x="0" y="1382267"/>
                </a:moveTo>
                <a:lnTo>
                  <a:pt x="2956559" y="1382267"/>
                </a:lnTo>
                <a:lnTo>
                  <a:pt x="2956559" y="0"/>
                </a:lnTo>
                <a:lnTo>
                  <a:pt x="0" y="0"/>
                </a:lnTo>
                <a:lnTo>
                  <a:pt x="0" y="1382267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01440" y="57470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914400" y="574395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14400" y="7245094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911351" y="5740906"/>
            <a:ext cx="0" cy="1507490"/>
          </a:xfrm>
          <a:custGeom>
            <a:avLst/>
            <a:gdLst/>
            <a:ahLst/>
            <a:cxnLst/>
            <a:rect l="l" t="t" r="r" b="b"/>
            <a:pathLst>
              <a:path w="0" h="1507490">
                <a:moveTo>
                  <a:pt x="0" y="0"/>
                </a:moveTo>
                <a:lnTo>
                  <a:pt x="0" y="150723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74008" y="5740906"/>
            <a:ext cx="0" cy="1507490"/>
          </a:xfrm>
          <a:custGeom>
            <a:avLst/>
            <a:gdLst/>
            <a:ahLst/>
            <a:cxnLst/>
            <a:rect l="l" t="t" r="r" b="b"/>
            <a:pathLst>
              <a:path w="0" h="1507490">
                <a:moveTo>
                  <a:pt x="0" y="0"/>
                </a:moveTo>
                <a:lnTo>
                  <a:pt x="0" y="1507237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01440" y="574395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901440" y="7245094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898392" y="5740906"/>
            <a:ext cx="0" cy="1507490"/>
          </a:xfrm>
          <a:custGeom>
            <a:avLst/>
            <a:gdLst/>
            <a:ahLst/>
            <a:cxnLst/>
            <a:rect l="l" t="t" r="r" b="b"/>
            <a:pathLst>
              <a:path w="0" h="1507490">
                <a:moveTo>
                  <a:pt x="0" y="0"/>
                </a:moveTo>
                <a:lnTo>
                  <a:pt x="0" y="150723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861048" y="5740906"/>
            <a:ext cx="0" cy="1507490"/>
          </a:xfrm>
          <a:custGeom>
            <a:avLst/>
            <a:gdLst/>
            <a:ahLst/>
            <a:cxnLst/>
            <a:rect l="l" t="t" r="r" b="b"/>
            <a:pathLst>
              <a:path w="0" h="1507490">
                <a:moveTo>
                  <a:pt x="0" y="0"/>
                </a:moveTo>
                <a:lnTo>
                  <a:pt x="0" y="1507237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901674" y="6206379"/>
            <a:ext cx="5855335" cy="2415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255904" marR="4126865" indent="-121920">
              <a:lnSpc>
                <a:spcPct val="94400"/>
              </a:lnSpc>
              <a:spcBef>
                <a:spcPts val="2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fo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n=10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n&gt;0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n--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(n==5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continue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34620" marR="4614545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"FIRE!\n"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88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5" b="1" i="1">
                <a:latin typeface="Verdana"/>
                <a:cs typeface="Verdana"/>
              </a:rPr>
              <a:t>g</a:t>
            </a:r>
            <a:r>
              <a:rPr dirty="0" sz="1100" b="1" i="1">
                <a:latin typeface="Verdana"/>
                <a:cs typeface="Verdana"/>
              </a:rPr>
              <a:t>o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b="1" i="1">
                <a:latin typeface="Verdana"/>
                <a:cs typeface="Verdana"/>
              </a:rPr>
              <a:t>o</a:t>
            </a:r>
            <a:r>
              <a:rPr dirty="0" sz="1100" spc="-20" b="1" i="1">
                <a:latin typeface="Verdana"/>
                <a:cs typeface="Verdana"/>
              </a:rPr>
              <a:t> </a:t>
            </a:r>
            <a:r>
              <a:rPr dirty="0" sz="1100" spc="5" b="1" i="1">
                <a:latin typeface="Verdana"/>
                <a:cs typeface="Verdana"/>
              </a:rPr>
              <a:t>s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5" b="1" i="1">
                <a:latin typeface="Verdana"/>
                <a:cs typeface="Verdana"/>
              </a:rPr>
              <a:t>a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m</a:t>
            </a:r>
            <a:r>
              <a:rPr dirty="0" sz="1100" spc="-15" b="1" i="1">
                <a:latin typeface="Verdana"/>
                <a:cs typeface="Verdana"/>
              </a:rPr>
              <a:t>e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b="1" i="1">
                <a:latin typeface="Verdana"/>
                <a:cs typeface="Verdana"/>
              </a:rPr>
              <a:t>t</a:t>
            </a:r>
            <a:endParaRPr sz="1100">
              <a:latin typeface="Verdana"/>
              <a:cs typeface="Verdana"/>
            </a:endParaRPr>
          </a:p>
          <a:p>
            <a:pPr marL="12700" marR="73025">
              <a:lnSpc>
                <a:spcPct val="122500"/>
              </a:lnSpc>
              <a:spcBef>
                <a:spcPts val="45"/>
              </a:spcBef>
            </a:pPr>
            <a:r>
              <a:rPr dirty="0" sz="800" spc="-5">
                <a:latin typeface="Courier New"/>
                <a:cs typeface="Courier New"/>
              </a:rPr>
              <a:t>got</a:t>
            </a:r>
            <a:r>
              <a:rPr dirty="0" sz="800">
                <a:latin typeface="Courier New"/>
                <a:cs typeface="Courier New"/>
              </a:rPr>
              <a:t>o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 marL="12700" marR="5080">
              <a:lnSpc>
                <a:spcPts val="1130"/>
              </a:lnSpc>
              <a:spcBef>
                <a:spcPts val="50"/>
              </a:spcBef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um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: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26034">
              <a:lnSpc>
                <a:spcPct val="101299"/>
              </a:lnSpc>
            </a:pP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>
                <a:latin typeface="Verdana"/>
                <a:cs typeface="Verdana"/>
              </a:rPr>
              <a:t>ec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goto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64" name="object 64"/>
          <p:cNvSpPr txBox="1"/>
          <p:nvPr/>
        </p:nvSpPr>
        <p:spPr>
          <a:xfrm>
            <a:off x="3888740" y="5746131"/>
            <a:ext cx="20370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6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FIRE</a:t>
            </a:r>
            <a:r>
              <a:rPr dirty="0" sz="800"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399" y="2746248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828"/>
                </a:moveTo>
                <a:lnTo>
                  <a:pt x="0" y="0"/>
                </a:lnTo>
                <a:lnTo>
                  <a:pt x="0" y="115828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440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1134507"/>
            <a:ext cx="124523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/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got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loo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p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6F00"/>
                </a:solidFill>
                <a:latin typeface="Courier New"/>
                <a:cs typeface="Courier New"/>
              </a:rPr>
              <a:t>exampl</a:t>
            </a:r>
            <a:r>
              <a:rPr dirty="0" sz="800">
                <a:solidFill>
                  <a:srgbClr val="006F00"/>
                </a:solidFill>
                <a:latin typeface="Courier New"/>
                <a:cs typeface="Courier New"/>
              </a:rPr>
              <a:t>e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" y="124968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4400" y="136550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147980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400" y="159562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4400" y="170992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4400" y="1825753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1941575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4400" y="2055877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14400" y="217169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2286001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14400" y="2401823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2516125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2"/>
                </a:moveTo>
                <a:lnTo>
                  <a:pt x="2956560" y="115822"/>
                </a:lnTo>
                <a:lnTo>
                  <a:pt x="2956560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14400" y="2631947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60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4400" y="2746244"/>
            <a:ext cx="2956560" cy="116205"/>
          </a:xfrm>
          <a:custGeom>
            <a:avLst/>
            <a:gdLst/>
            <a:ahLst/>
            <a:cxnLst/>
            <a:rect l="l" t="t" r="r" b="b"/>
            <a:pathLst>
              <a:path w="2956560" h="116205">
                <a:moveTo>
                  <a:pt x="0" y="115827"/>
                </a:moveTo>
                <a:lnTo>
                  <a:pt x="2956560" y="115827"/>
                </a:lnTo>
                <a:lnTo>
                  <a:pt x="2956560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01439" y="1249680"/>
            <a:ext cx="2956560" cy="1612900"/>
          </a:xfrm>
          <a:custGeom>
            <a:avLst/>
            <a:gdLst/>
            <a:ahLst/>
            <a:cxnLst/>
            <a:rect l="l" t="t" r="r" b="b"/>
            <a:pathLst>
              <a:path w="2956559" h="1612900">
                <a:moveTo>
                  <a:pt x="0" y="1612391"/>
                </a:moveTo>
                <a:lnTo>
                  <a:pt x="2956559" y="1612391"/>
                </a:lnTo>
                <a:lnTo>
                  <a:pt x="2956559" y="0"/>
                </a:lnTo>
                <a:lnTo>
                  <a:pt x="0" y="0"/>
                </a:lnTo>
                <a:lnTo>
                  <a:pt x="0" y="1612391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01440" y="1135379"/>
            <a:ext cx="2956560" cy="114300"/>
          </a:xfrm>
          <a:custGeom>
            <a:avLst/>
            <a:gdLst/>
            <a:ahLst/>
            <a:cxnLst/>
            <a:rect l="l" t="t" r="r" b="b"/>
            <a:pathLst>
              <a:path w="2956559" h="114300">
                <a:moveTo>
                  <a:pt x="0" y="114300"/>
                </a:moveTo>
                <a:lnTo>
                  <a:pt x="2956560" y="114300"/>
                </a:lnTo>
                <a:lnTo>
                  <a:pt x="295656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440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4400" y="286359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60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1351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74008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01440" y="1132331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01440" y="2863595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 h="0">
                <a:moveTo>
                  <a:pt x="0" y="0"/>
                </a:moveTo>
                <a:lnTo>
                  <a:pt x="2956560" y="0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898392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61048" y="1129282"/>
            <a:ext cx="0" cy="1737360"/>
          </a:xfrm>
          <a:custGeom>
            <a:avLst/>
            <a:gdLst/>
            <a:ahLst/>
            <a:cxnLst/>
            <a:rect l="l" t="t" r="r" b="b"/>
            <a:pathLst>
              <a:path w="0" h="1737360">
                <a:moveTo>
                  <a:pt x="0" y="0"/>
                </a:moveTo>
                <a:lnTo>
                  <a:pt x="0" y="1737361"/>
                </a:lnTo>
              </a:path>
            </a:pathLst>
          </a:custGeom>
          <a:ln w="6097">
            <a:solidFill>
              <a:srgbClr val="C0C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71374" y="4034025"/>
            <a:ext cx="1544320" cy="9525"/>
          </a:xfrm>
          <a:custGeom>
            <a:avLst/>
            <a:gdLst/>
            <a:ahLst/>
            <a:cxnLst/>
            <a:rect l="l" t="t" r="r" b="b"/>
            <a:pathLst>
              <a:path w="1544320" h="9525">
                <a:moveTo>
                  <a:pt x="0" y="9146"/>
                </a:moveTo>
                <a:lnTo>
                  <a:pt x="1543811" y="9146"/>
                </a:lnTo>
                <a:lnTo>
                  <a:pt x="1543811" y="0"/>
                </a:lnTo>
                <a:lnTo>
                  <a:pt x="0" y="0"/>
                </a:lnTo>
                <a:lnTo>
                  <a:pt x="0" y="9146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71374" y="4157472"/>
            <a:ext cx="1544320" cy="9525"/>
          </a:xfrm>
          <a:custGeom>
            <a:avLst/>
            <a:gdLst/>
            <a:ahLst/>
            <a:cxnLst/>
            <a:rect l="l" t="t" r="r" b="b"/>
            <a:pathLst>
              <a:path w="1544320" h="9525">
                <a:moveTo>
                  <a:pt x="0" y="9143"/>
                </a:moveTo>
                <a:lnTo>
                  <a:pt x="1543811" y="9143"/>
                </a:lnTo>
                <a:lnTo>
                  <a:pt x="154381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80517" y="4043171"/>
            <a:ext cx="1525905" cy="114300"/>
          </a:xfrm>
          <a:custGeom>
            <a:avLst/>
            <a:gdLst/>
            <a:ahLst/>
            <a:cxnLst/>
            <a:rect l="l" t="t" r="r" b="b"/>
            <a:pathLst>
              <a:path w="1525905" h="114300">
                <a:moveTo>
                  <a:pt x="0" y="114300"/>
                </a:moveTo>
                <a:lnTo>
                  <a:pt x="1525524" y="114300"/>
                </a:lnTo>
                <a:lnTo>
                  <a:pt x="15255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71374" y="4030981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3812" y="0"/>
                </a:lnTo>
              </a:path>
            </a:pathLst>
          </a:custGeom>
          <a:ln w="6092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71374" y="4169663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381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65277" y="4162044"/>
            <a:ext cx="1556385" cy="0"/>
          </a:xfrm>
          <a:custGeom>
            <a:avLst/>
            <a:gdLst/>
            <a:ahLst/>
            <a:cxnLst/>
            <a:rect l="l" t="t" r="r" b="b"/>
            <a:pathLst>
              <a:path w="1556385" h="0">
                <a:moveTo>
                  <a:pt x="0" y="0"/>
                </a:moveTo>
                <a:lnTo>
                  <a:pt x="155600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65277" y="4038598"/>
            <a:ext cx="1556385" cy="0"/>
          </a:xfrm>
          <a:custGeom>
            <a:avLst/>
            <a:gdLst/>
            <a:ahLst/>
            <a:cxnLst/>
            <a:rect l="l" t="t" r="r" b="b"/>
            <a:pathLst>
              <a:path w="1556385" h="0">
                <a:moveTo>
                  <a:pt x="0" y="0"/>
                </a:moveTo>
                <a:lnTo>
                  <a:pt x="1556004" y="0"/>
                </a:lnTo>
              </a:path>
            </a:pathLst>
          </a:custGeom>
          <a:ln w="9147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68325" y="4027935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618232" y="4027935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6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901674" y="1364631"/>
            <a:ext cx="5958205" cy="78714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718050">
              <a:lnSpc>
                <a:spcPts val="900"/>
              </a:lnSpc>
            </a:pP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#includ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4F006F"/>
                </a:solidFill>
                <a:latin typeface="Courier New"/>
                <a:cs typeface="Courier New"/>
              </a:rPr>
              <a:t>&lt;iostream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&gt;</a:t>
            </a:r>
            <a:r>
              <a:rPr dirty="0" sz="800">
                <a:solidFill>
                  <a:srgbClr val="4F006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usin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g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namespac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std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mai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10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 marR="526669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n=10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loop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n--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 marR="4657090">
              <a:lnSpc>
                <a:spcPct val="94400"/>
              </a:lnSpc>
              <a:spcBef>
                <a:spcPts val="3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f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(n&gt;0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got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o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loop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"FIRE!\n"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retur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n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0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0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5" b="1" i="1">
                <a:latin typeface="Verdana"/>
                <a:cs typeface="Verdana"/>
              </a:rPr>
              <a:t>T</a:t>
            </a:r>
            <a:r>
              <a:rPr dirty="0" sz="1100" spc="5" b="1" i="1">
                <a:latin typeface="Verdana"/>
                <a:cs typeface="Verdana"/>
              </a:rPr>
              <a:t>h</a:t>
            </a:r>
            <a:r>
              <a:rPr dirty="0" sz="1100" b="1" i="1">
                <a:latin typeface="Verdana"/>
                <a:cs typeface="Verdana"/>
              </a:rPr>
              <a:t>e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spc="-15" b="1" i="1">
                <a:latin typeface="Verdana"/>
                <a:cs typeface="Verdana"/>
              </a:rPr>
              <a:t>e</a:t>
            </a:r>
            <a:r>
              <a:rPr dirty="0" sz="1100" spc="5" b="1" i="1">
                <a:latin typeface="Verdana"/>
                <a:cs typeface="Verdana"/>
              </a:rPr>
              <a:t>x</a:t>
            </a:r>
            <a:r>
              <a:rPr dirty="0" sz="1100" spc="-5" b="1" i="1">
                <a:latin typeface="Verdana"/>
                <a:cs typeface="Verdana"/>
              </a:rPr>
              <a:t>i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5" b="1" i="1">
                <a:latin typeface="Verdana"/>
                <a:cs typeface="Verdana"/>
              </a:rPr>
              <a:t> </a:t>
            </a:r>
            <a:r>
              <a:rPr dirty="0" sz="1100" b="1" i="1">
                <a:latin typeface="Verdana"/>
                <a:cs typeface="Verdana"/>
              </a:rPr>
              <a:t>f</a:t>
            </a:r>
            <a:r>
              <a:rPr dirty="0" sz="1100" spc="-10" b="1" i="1">
                <a:latin typeface="Verdana"/>
                <a:cs typeface="Verdana"/>
              </a:rPr>
              <a:t>u</a:t>
            </a:r>
            <a:r>
              <a:rPr dirty="0" sz="1100" spc="5" b="1" i="1">
                <a:latin typeface="Verdana"/>
                <a:cs typeface="Verdana"/>
              </a:rPr>
              <a:t>n</a:t>
            </a:r>
            <a:r>
              <a:rPr dirty="0" sz="1100" spc="-5" b="1" i="1">
                <a:latin typeface="Verdana"/>
                <a:cs typeface="Verdana"/>
              </a:rPr>
              <a:t>c</a:t>
            </a:r>
            <a:r>
              <a:rPr dirty="0" sz="1100" b="1" i="1">
                <a:latin typeface="Verdana"/>
                <a:cs typeface="Verdana"/>
              </a:rPr>
              <a:t>t</a:t>
            </a:r>
            <a:r>
              <a:rPr dirty="0" sz="1100" spc="-5" b="1" i="1">
                <a:latin typeface="Verdana"/>
                <a:cs typeface="Verdana"/>
              </a:rPr>
              <a:t>i</a:t>
            </a:r>
            <a:r>
              <a:rPr dirty="0" sz="1100" spc="-15" b="1" i="1">
                <a:latin typeface="Verdana"/>
                <a:cs typeface="Verdana"/>
              </a:rPr>
              <a:t>o</a:t>
            </a:r>
            <a:r>
              <a:rPr dirty="0" sz="1100" b="1" i="1">
                <a:latin typeface="Verdana"/>
                <a:cs typeface="Verdana"/>
              </a:rPr>
              <a:t>n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exi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cstdli</a:t>
            </a:r>
            <a:r>
              <a:rPr dirty="0" sz="800">
                <a:latin typeface="Courier New"/>
                <a:cs typeface="Courier New"/>
              </a:rPr>
              <a:t>b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  <a:spcBef>
                <a:spcPts val="595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voi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d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in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exitcode)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650">
              <a:latin typeface="Times New Roman"/>
              <a:cs typeface="Times New Roman"/>
            </a:endParaRPr>
          </a:p>
          <a:p>
            <a:pPr algn="just" marL="12700" marR="208915">
              <a:lnSpc>
                <a:spcPct val="1081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exitcod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0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350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h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l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20" b="1">
                <a:latin typeface="Verdana"/>
                <a:cs typeface="Verdana"/>
              </a:rPr>
              <a:t>v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spc="5" b="1">
                <a:latin typeface="Verdana"/>
                <a:cs typeface="Verdana"/>
              </a:rPr>
              <a:t> </a:t>
            </a:r>
            <a:r>
              <a:rPr dirty="0" sz="1350" b="1">
                <a:latin typeface="Verdana"/>
                <a:cs typeface="Verdana"/>
              </a:rPr>
              <a:t>s</a:t>
            </a:r>
            <a:r>
              <a:rPr dirty="0" sz="1350" spc="-20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r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5" b="1">
                <a:latin typeface="Verdana"/>
                <a:cs typeface="Verdana"/>
              </a:rPr>
              <a:t>u</a:t>
            </a:r>
            <a:r>
              <a:rPr dirty="0" sz="1350" spc="-15" b="1">
                <a:latin typeface="Verdana"/>
                <a:cs typeface="Verdana"/>
              </a:rPr>
              <a:t>r</a:t>
            </a:r>
            <a:r>
              <a:rPr dirty="0" sz="1350" b="1">
                <a:latin typeface="Verdana"/>
                <a:cs typeface="Verdana"/>
              </a:rPr>
              <a:t>e</a:t>
            </a:r>
            <a:r>
              <a:rPr dirty="0" sz="1350" b="1">
                <a:latin typeface="Verdana"/>
                <a:cs typeface="Verdana"/>
              </a:rPr>
              <a:t>:</a:t>
            </a:r>
            <a:r>
              <a:rPr dirty="0" sz="1350" b="1">
                <a:latin typeface="Verdana"/>
                <a:cs typeface="Verdana"/>
              </a:rPr>
              <a:t> </a:t>
            </a:r>
            <a:r>
              <a:rPr dirty="0" sz="1350" spc="-15" b="1">
                <a:latin typeface="Verdana"/>
                <a:cs typeface="Verdana"/>
              </a:rPr>
              <a:t>s</a:t>
            </a:r>
            <a:r>
              <a:rPr dirty="0" sz="1350" spc="-10" b="1">
                <a:latin typeface="Verdana"/>
                <a:cs typeface="Verdana"/>
              </a:rPr>
              <a:t>w</a:t>
            </a:r>
            <a:r>
              <a:rPr dirty="0" sz="1350" spc="5" b="1">
                <a:latin typeface="Verdana"/>
                <a:cs typeface="Verdana"/>
              </a:rPr>
              <a:t>i</a:t>
            </a:r>
            <a:r>
              <a:rPr dirty="0" sz="1350" spc="-5" b="1">
                <a:latin typeface="Verdana"/>
                <a:cs typeface="Verdana"/>
              </a:rPr>
              <a:t>t</a:t>
            </a:r>
            <a:r>
              <a:rPr dirty="0" sz="1350" spc="-5" b="1">
                <a:latin typeface="Verdana"/>
                <a:cs typeface="Verdana"/>
              </a:rPr>
              <a:t>c</a:t>
            </a:r>
            <a:r>
              <a:rPr dirty="0" sz="1350" spc="5" b="1">
                <a:latin typeface="Verdana"/>
                <a:cs typeface="Verdana"/>
              </a:rPr>
              <a:t>h</a:t>
            </a:r>
            <a:r>
              <a:rPr dirty="0" sz="1350" b="1">
                <a:latin typeface="Verdana"/>
                <a:cs typeface="Verdana"/>
              </a:rPr>
              <a:t>.</a:t>
            </a:r>
            <a:endParaRPr sz="13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>
              <a:lnSpc>
                <a:spcPct val="1206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10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j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els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25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(expression</a:t>
            </a:r>
            <a:r>
              <a:rPr dirty="0" sz="800"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{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10"/>
              </a:lnSpc>
            </a:pPr>
            <a:r>
              <a:rPr dirty="0" sz="800" spc="-5">
                <a:latin typeface="Courier New"/>
                <a:cs typeface="Courier New"/>
              </a:rPr>
              <a:t>cas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constant1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316865" marR="4291330">
              <a:lnSpc>
                <a:spcPts val="900"/>
              </a:lnSpc>
              <a:spcBef>
                <a:spcPts val="55"/>
              </a:spcBef>
            </a:pPr>
            <a:r>
              <a:rPr dirty="0" sz="800" spc="-5">
                <a:latin typeface="Courier New"/>
                <a:cs typeface="Courier New"/>
              </a:rPr>
              <a:t>grou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60"/>
              </a:lnSpc>
            </a:pPr>
            <a:r>
              <a:rPr dirty="0" sz="800" spc="-5">
                <a:latin typeface="Courier New"/>
                <a:cs typeface="Courier New"/>
              </a:rPr>
              <a:t>cas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constant2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316865" marR="4291330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grou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855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  <a:p>
            <a:pPr marL="134620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default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31686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defaul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grou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</a:t>
            </a:r>
            <a:r>
              <a:rPr dirty="0" sz="800">
                <a:latin typeface="Courier New"/>
                <a:cs typeface="Courier New"/>
              </a:rPr>
              <a:t>s</a:t>
            </a:r>
            <a:endParaRPr sz="800">
              <a:latin typeface="Courier New"/>
              <a:cs typeface="Courier New"/>
            </a:endParaRPr>
          </a:p>
          <a:p>
            <a:pPr marL="12700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177165">
              <a:lnSpc>
                <a:spcPct val="108800"/>
              </a:lnSpc>
              <a:spcBef>
                <a:spcPts val="470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: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expressio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constant1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grou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 spc="-5">
                <a:latin typeface="Courier New"/>
                <a:cs typeface="Courier New"/>
              </a:rPr>
              <a:t>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77470">
              <a:lnSpc>
                <a:spcPct val="107500"/>
              </a:lnSpc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constant</a:t>
            </a:r>
            <a:r>
              <a:rPr dirty="0" sz="800">
                <a:latin typeface="Courier New"/>
                <a:cs typeface="Courier New"/>
              </a:rPr>
              <a:t>1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constant2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q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grou</a:t>
            </a:r>
            <a:r>
              <a:rPr dirty="0" sz="800">
                <a:latin typeface="Courier New"/>
                <a:cs typeface="Courier New"/>
              </a:rPr>
              <a:t>p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o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statement</a:t>
            </a:r>
            <a:r>
              <a:rPr dirty="0" sz="800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2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288925">
              <a:lnSpc>
                <a:spcPct val="1081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expre</a:t>
            </a:r>
            <a:r>
              <a:rPr dirty="0" sz="800" spc="-15">
                <a:latin typeface="Courier New"/>
                <a:cs typeface="Courier New"/>
              </a:rPr>
              <a:t>s</a:t>
            </a:r>
            <a:r>
              <a:rPr dirty="0" sz="800" spc="-5">
                <a:latin typeface="Courier New"/>
                <a:cs typeface="Courier New"/>
              </a:rPr>
              <a:t>sio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default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sp>
        <p:nvSpPr>
          <p:cNvPr id="43" name="object 43"/>
          <p:cNvSpPr txBox="1"/>
          <p:nvPr/>
        </p:nvSpPr>
        <p:spPr>
          <a:xfrm>
            <a:off x="3888740" y="1134507"/>
            <a:ext cx="221996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ourier New"/>
                <a:cs typeface="Courier New"/>
              </a:rPr>
              <a:t>10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9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8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7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6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5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4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,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FIRE</a:t>
            </a:r>
            <a:r>
              <a:rPr dirty="0" sz="800">
                <a:latin typeface="Courier New"/>
                <a:cs typeface="Courier New"/>
              </a:rPr>
              <a:t>!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9976" y="471931"/>
            <a:ext cx="1553845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h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</a:t>
            </a:r>
            <a:r>
              <a:rPr dirty="0" sz="1100" spc="-10" b="1">
                <a:latin typeface="Calibri"/>
                <a:cs typeface="Calibri"/>
              </a:rPr>
              <a:t>+</a:t>
            </a:r>
            <a:r>
              <a:rPr dirty="0" sz="1100" b="1">
                <a:latin typeface="Calibri"/>
                <a:cs typeface="Calibri"/>
              </a:rPr>
              <a:t>+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5" b="1">
                <a:latin typeface="Calibri"/>
                <a:cs typeface="Calibri"/>
              </a:rPr>
              <a:t>an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spc="-5" b="1">
                <a:latin typeface="Calibri"/>
                <a:cs typeface="Calibri"/>
              </a:rPr>
              <a:t>ua</a:t>
            </a:r>
            <a:r>
              <a:rPr dirty="0" sz="1100" spc="5" b="1">
                <a:latin typeface="Calibri"/>
                <a:cs typeface="Calibri"/>
              </a:rPr>
              <a:t>g</a:t>
            </a:r>
            <a:r>
              <a:rPr dirty="0" sz="1100" b="1">
                <a:latin typeface="Calibri"/>
                <a:cs typeface="Calibri"/>
              </a:rPr>
              <a:t>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5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o</a:t>
            </a:r>
            <a:r>
              <a:rPr dirty="0" sz="1100" spc="-10" b="1">
                <a:latin typeface="Calibri"/>
                <a:cs typeface="Calibri"/>
              </a:rPr>
              <a:t>r</a:t>
            </a:r>
            <a:r>
              <a:rPr dirty="0" sz="1100" spc="5" b="1">
                <a:latin typeface="Calibri"/>
                <a:cs typeface="Calibri"/>
              </a:rPr>
              <a:t>i</a:t>
            </a:r>
            <a:r>
              <a:rPr dirty="0" sz="1100" spc="-5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6677" y="783335"/>
            <a:ext cx="6090285" cy="0"/>
          </a:xfrm>
          <a:custGeom>
            <a:avLst/>
            <a:gdLst/>
            <a:ahLst/>
            <a:cxnLst/>
            <a:rect l="l" t="t" r="r" b="b"/>
            <a:pathLst>
              <a:path w="6090284" h="0">
                <a:moveTo>
                  <a:pt x="0" y="0"/>
                </a:moveTo>
                <a:lnTo>
                  <a:pt x="6089904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19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9596628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 h="0">
                <a:moveTo>
                  <a:pt x="0" y="0"/>
                </a:moveTo>
                <a:lnTo>
                  <a:pt x="2735580" y="0"/>
                </a:lnTo>
              </a:path>
            </a:pathLst>
          </a:custGeom>
          <a:ln w="6097">
            <a:solidFill>
              <a:srgbClr val="4E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1114412"/>
            <a:ext cx="323151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71374" y="4622294"/>
            <a:ext cx="2092960" cy="9525"/>
          </a:xfrm>
          <a:custGeom>
            <a:avLst/>
            <a:gdLst/>
            <a:ahLst/>
            <a:cxnLst/>
            <a:rect l="l" t="t" r="r" b="b"/>
            <a:pathLst>
              <a:path w="2092960" h="9525">
                <a:moveTo>
                  <a:pt x="0" y="9142"/>
                </a:moveTo>
                <a:lnTo>
                  <a:pt x="2092451" y="9142"/>
                </a:lnTo>
                <a:lnTo>
                  <a:pt x="2092451" y="0"/>
                </a:lnTo>
                <a:lnTo>
                  <a:pt x="0" y="0"/>
                </a:lnTo>
                <a:lnTo>
                  <a:pt x="0" y="914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1374" y="5667755"/>
            <a:ext cx="2092960" cy="9525"/>
          </a:xfrm>
          <a:custGeom>
            <a:avLst/>
            <a:gdLst/>
            <a:ahLst/>
            <a:cxnLst/>
            <a:rect l="l" t="t" r="r" b="b"/>
            <a:pathLst>
              <a:path w="2092960" h="9525">
                <a:moveTo>
                  <a:pt x="0" y="9145"/>
                </a:moveTo>
                <a:lnTo>
                  <a:pt x="2092451" y="9145"/>
                </a:lnTo>
                <a:lnTo>
                  <a:pt x="2092451" y="0"/>
                </a:lnTo>
                <a:lnTo>
                  <a:pt x="0" y="0"/>
                </a:lnTo>
                <a:lnTo>
                  <a:pt x="0" y="9145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517" y="4631437"/>
            <a:ext cx="2074545" cy="116205"/>
          </a:xfrm>
          <a:custGeom>
            <a:avLst/>
            <a:gdLst/>
            <a:ahLst/>
            <a:cxnLst/>
            <a:rect l="l" t="t" r="r" b="b"/>
            <a:pathLst>
              <a:path w="2074545" h="116204">
                <a:moveTo>
                  <a:pt x="0" y="115822"/>
                </a:moveTo>
                <a:lnTo>
                  <a:pt x="2074164" y="115822"/>
                </a:lnTo>
                <a:lnTo>
                  <a:pt x="20741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0517" y="4747259"/>
            <a:ext cx="2074545" cy="114300"/>
          </a:xfrm>
          <a:custGeom>
            <a:avLst/>
            <a:gdLst/>
            <a:ahLst/>
            <a:cxnLst/>
            <a:rect l="l" t="t" r="r" b="b"/>
            <a:pathLst>
              <a:path w="2074545" h="114300">
                <a:moveTo>
                  <a:pt x="0" y="114300"/>
                </a:moveTo>
                <a:lnTo>
                  <a:pt x="2074164" y="114300"/>
                </a:lnTo>
                <a:lnTo>
                  <a:pt x="20741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80517" y="4861561"/>
            <a:ext cx="2074545" cy="116205"/>
          </a:xfrm>
          <a:custGeom>
            <a:avLst/>
            <a:gdLst/>
            <a:ahLst/>
            <a:cxnLst/>
            <a:rect l="l" t="t" r="r" b="b"/>
            <a:pathLst>
              <a:path w="2074545" h="116204">
                <a:moveTo>
                  <a:pt x="0" y="115822"/>
                </a:moveTo>
                <a:lnTo>
                  <a:pt x="2074164" y="115822"/>
                </a:lnTo>
                <a:lnTo>
                  <a:pt x="20741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80517" y="4977383"/>
            <a:ext cx="2074545" cy="114300"/>
          </a:xfrm>
          <a:custGeom>
            <a:avLst/>
            <a:gdLst/>
            <a:ahLst/>
            <a:cxnLst/>
            <a:rect l="l" t="t" r="r" b="b"/>
            <a:pathLst>
              <a:path w="2074545" h="114300">
                <a:moveTo>
                  <a:pt x="0" y="114300"/>
                </a:moveTo>
                <a:lnTo>
                  <a:pt x="2074164" y="114300"/>
                </a:lnTo>
                <a:lnTo>
                  <a:pt x="20741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80517" y="5091685"/>
            <a:ext cx="2074545" cy="116205"/>
          </a:xfrm>
          <a:custGeom>
            <a:avLst/>
            <a:gdLst/>
            <a:ahLst/>
            <a:cxnLst/>
            <a:rect l="l" t="t" r="r" b="b"/>
            <a:pathLst>
              <a:path w="2074545" h="116204">
                <a:moveTo>
                  <a:pt x="0" y="115822"/>
                </a:moveTo>
                <a:lnTo>
                  <a:pt x="2074164" y="115822"/>
                </a:lnTo>
                <a:lnTo>
                  <a:pt x="2074164" y="0"/>
                </a:lnTo>
                <a:lnTo>
                  <a:pt x="0" y="0"/>
                </a:lnTo>
                <a:lnTo>
                  <a:pt x="0" y="115822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80517" y="5207504"/>
            <a:ext cx="2074545" cy="116205"/>
          </a:xfrm>
          <a:custGeom>
            <a:avLst/>
            <a:gdLst/>
            <a:ahLst/>
            <a:cxnLst/>
            <a:rect l="l" t="t" r="r" b="b"/>
            <a:pathLst>
              <a:path w="2074545" h="116204">
                <a:moveTo>
                  <a:pt x="0" y="115827"/>
                </a:moveTo>
                <a:lnTo>
                  <a:pt x="2074164" y="115827"/>
                </a:lnTo>
                <a:lnTo>
                  <a:pt x="207416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80517" y="5323332"/>
            <a:ext cx="2074545" cy="114300"/>
          </a:xfrm>
          <a:custGeom>
            <a:avLst/>
            <a:gdLst/>
            <a:ahLst/>
            <a:cxnLst/>
            <a:rect l="l" t="t" r="r" b="b"/>
            <a:pathLst>
              <a:path w="2074545" h="114300">
                <a:moveTo>
                  <a:pt x="0" y="114300"/>
                </a:moveTo>
                <a:lnTo>
                  <a:pt x="2074164" y="114300"/>
                </a:lnTo>
                <a:lnTo>
                  <a:pt x="20741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80517" y="5437628"/>
            <a:ext cx="2074545" cy="116205"/>
          </a:xfrm>
          <a:custGeom>
            <a:avLst/>
            <a:gdLst/>
            <a:ahLst/>
            <a:cxnLst/>
            <a:rect l="l" t="t" r="r" b="b"/>
            <a:pathLst>
              <a:path w="2074545" h="116204">
                <a:moveTo>
                  <a:pt x="0" y="115827"/>
                </a:moveTo>
                <a:lnTo>
                  <a:pt x="2074164" y="115827"/>
                </a:lnTo>
                <a:lnTo>
                  <a:pt x="2074164" y="0"/>
                </a:lnTo>
                <a:lnTo>
                  <a:pt x="0" y="0"/>
                </a:lnTo>
                <a:lnTo>
                  <a:pt x="0" y="115827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80517" y="5553455"/>
            <a:ext cx="2074545" cy="114300"/>
          </a:xfrm>
          <a:custGeom>
            <a:avLst/>
            <a:gdLst/>
            <a:ahLst/>
            <a:cxnLst/>
            <a:rect l="l" t="t" r="r" b="b"/>
            <a:pathLst>
              <a:path w="2074545" h="114300">
                <a:moveTo>
                  <a:pt x="0" y="114300"/>
                </a:moveTo>
                <a:lnTo>
                  <a:pt x="2074164" y="114300"/>
                </a:lnTo>
                <a:lnTo>
                  <a:pt x="207416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1374" y="4619243"/>
            <a:ext cx="2092960" cy="0"/>
          </a:xfrm>
          <a:custGeom>
            <a:avLst/>
            <a:gdLst/>
            <a:ahLst/>
            <a:cxnLst/>
            <a:rect l="l" t="t" r="r" b="b"/>
            <a:pathLst>
              <a:path w="2092960" h="0">
                <a:moveTo>
                  <a:pt x="0" y="0"/>
                </a:moveTo>
                <a:lnTo>
                  <a:pt x="20924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1374" y="5679947"/>
            <a:ext cx="2092960" cy="0"/>
          </a:xfrm>
          <a:custGeom>
            <a:avLst/>
            <a:gdLst/>
            <a:ahLst/>
            <a:cxnLst/>
            <a:rect l="l" t="t" r="r" b="b"/>
            <a:pathLst>
              <a:path w="2092960" h="0">
                <a:moveTo>
                  <a:pt x="0" y="0"/>
                </a:moveTo>
                <a:lnTo>
                  <a:pt x="2092452" y="0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65277" y="5672328"/>
            <a:ext cx="2105025" cy="0"/>
          </a:xfrm>
          <a:custGeom>
            <a:avLst/>
            <a:gdLst/>
            <a:ahLst/>
            <a:cxnLst/>
            <a:rect l="l" t="t" r="r" b="b"/>
            <a:pathLst>
              <a:path w="2105025" h="0">
                <a:moveTo>
                  <a:pt x="0" y="0"/>
                </a:moveTo>
                <a:lnTo>
                  <a:pt x="21046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65277" y="4626864"/>
            <a:ext cx="2105025" cy="0"/>
          </a:xfrm>
          <a:custGeom>
            <a:avLst/>
            <a:gdLst/>
            <a:ahLst/>
            <a:cxnLst/>
            <a:rect l="l" t="t" r="r" b="b"/>
            <a:pathLst>
              <a:path w="2105025" h="0">
                <a:moveTo>
                  <a:pt x="0" y="0"/>
                </a:moveTo>
                <a:lnTo>
                  <a:pt x="2104644" y="0"/>
                </a:lnTo>
              </a:path>
            </a:pathLst>
          </a:custGeom>
          <a:ln w="9142">
            <a:solidFill>
              <a:srgbClr val="EFE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68325" y="4616194"/>
            <a:ext cx="0" cy="1066800"/>
          </a:xfrm>
          <a:custGeom>
            <a:avLst/>
            <a:gdLst/>
            <a:ahLst/>
            <a:cxnLst/>
            <a:rect l="l" t="t" r="r" b="b"/>
            <a:pathLst>
              <a:path w="0" h="1066800">
                <a:moveTo>
                  <a:pt x="0" y="0"/>
                </a:moveTo>
                <a:lnTo>
                  <a:pt x="0" y="106680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66872" y="4616194"/>
            <a:ext cx="0" cy="1066800"/>
          </a:xfrm>
          <a:custGeom>
            <a:avLst/>
            <a:gdLst/>
            <a:ahLst/>
            <a:cxnLst/>
            <a:rect l="l" t="t" r="r" b="b"/>
            <a:pathLst>
              <a:path w="0" h="1066800">
                <a:moveTo>
                  <a:pt x="0" y="0"/>
                </a:moveTo>
                <a:lnTo>
                  <a:pt x="0" y="1066801"/>
                </a:lnTo>
              </a:path>
            </a:pathLst>
          </a:custGeom>
          <a:ln w="6097">
            <a:solidFill>
              <a:srgbClr val="C0C0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01687" y="3072752"/>
            <a:ext cx="5958840" cy="3508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3375">
              <a:lnSpc>
                <a:spcPct val="106300"/>
              </a:lnSpc>
            </a:pP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+</a:t>
            </a:r>
            <a:r>
              <a:rPr dirty="0" sz="800">
                <a:latin typeface="Verdana"/>
                <a:cs typeface="Verdana"/>
              </a:rPr>
              <a:t>+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20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 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-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20">
                <a:latin typeface="Verdana"/>
                <a:cs typeface="Verdana"/>
              </a:rPr>
              <a:t>h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-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5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</a:t>
            </a:r>
            <a:r>
              <a:rPr dirty="0" sz="800" spc="-15">
                <a:latin typeface="Courier New"/>
                <a:cs typeface="Courier New"/>
              </a:rPr>
              <a:t>r</a:t>
            </a:r>
            <a:r>
              <a:rPr dirty="0" sz="800" spc="-5">
                <a:latin typeface="Courier New"/>
                <a:cs typeface="Courier New"/>
              </a:rPr>
              <a:t>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9845">
              <a:lnSpc>
                <a:spcPct val="108100"/>
              </a:lnSpc>
            </a:pP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m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il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ju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w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er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brea</a:t>
            </a:r>
            <a:r>
              <a:rPr dirty="0" sz="800">
                <a:latin typeface="Courier New"/>
                <a:cs typeface="Courier New"/>
              </a:rPr>
              <a:t>k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switc</a:t>
            </a:r>
            <a:r>
              <a:rPr dirty="0" sz="800">
                <a:latin typeface="Courier New"/>
                <a:cs typeface="Courier New"/>
              </a:rPr>
              <a:t>h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v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unn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b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}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un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er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x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: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ctr" marL="178435" marR="5039995">
              <a:lnSpc>
                <a:spcPts val="910"/>
              </a:lnSpc>
              <a:spcBef>
                <a:spcPts val="710"/>
              </a:spcBef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switc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h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(x</a:t>
            </a:r>
            <a:r>
              <a:rPr dirty="0" sz="800">
                <a:latin typeface="Courier New"/>
                <a:cs typeface="Courier New"/>
              </a:rPr>
              <a:t>)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>
                <a:latin typeface="Courier New"/>
                <a:cs typeface="Courier New"/>
              </a:rPr>
              <a:t>{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1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algn="ctr" marR="4921885">
              <a:lnSpc>
                <a:spcPts val="85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2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algn="ctr" marR="4921885">
              <a:lnSpc>
                <a:spcPts val="905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cas</a:t>
            </a:r>
            <a:r>
              <a:rPr dirty="0" sz="800">
                <a:solidFill>
                  <a:srgbClr val="0000B0"/>
                </a:solidFill>
                <a:latin typeface="Courier New"/>
                <a:cs typeface="Courier New"/>
              </a:rPr>
              <a:t>e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3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422275" marR="4003675" indent="-635">
              <a:lnSpc>
                <a:spcPts val="910"/>
              </a:lnSpc>
              <a:spcBef>
                <a:spcPts val="40"/>
              </a:spcBef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1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2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3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r>
              <a:rPr dirty="0" sz="800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break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algn="ctr" marR="4860925">
              <a:lnSpc>
                <a:spcPts val="860"/>
              </a:lnSpc>
            </a:pPr>
            <a:r>
              <a:rPr dirty="0" sz="800" spc="-5">
                <a:solidFill>
                  <a:srgbClr val="0000B0"/>
                </a:solidFill>
                <a:latin typeface="Courier New"/>
                <a:cs typeface="Courier New"/>
              </a:rPr>
              <a:t>default</a:t>
            </a:r>
            <a:r>
              <a:rPr dirty="0" sz="800">
                <a:latin typeface="Courier New"/>
                <a:cs typeface="Courier New"/>
              </a:rPr>
              <a:t>:</a:t>
            </a:r>
            <a:endParaRPr sz="800">
              <a:latin typeface="Courier New"/>
              <a:cs typeface="Courier New"/>
            </a:endParaRPr>
          </a:p>
          <a:p>
            <a:pPr marL="422275">
              <a:lnSpc>
                <a:spcPts val="905"/>
              </a:lnSpc>
            </a:pPr>
            <a:r>
              <a:rPr dirty="0" sz="800" spc="-5">
                <a:latin typeface="Courier New"/>
                <a:cs typeface="Courier New"/>
              </a:rPr>
              <a:t>cou</a:t>
            </a:r>
            <a:r>
              <a:rPr dirty="0" sz="800">
                <a:latin typeface="Courier New"/>
                <a:cs typeface="Courier New"/>
              </a:rPr>
              <a:t>t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&lt;</a:t>
            </a:r>
            <a:r>
              <a:rPr dirty="0" sz="800">
                <a:latin typeface="Courier New"/>
                <a:cs typeface="Courier New"/>
              </a:rPr>
              <a:t>&lt;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x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i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s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t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1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,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2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no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r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 </a:t>
            </a:r>
            <a:r>
              <a:rPr dirty="0" sz="800" spc="-5">
                <a:solidFill>
                  <a:srgbClr val="5F002F"/>
                </a:solidFill>
                <a:latin typeface="Courier New"/>
                <a:cs typeface="Courier New"/>
              </a:rPr>
              <a:t>3</a:t>
            </a:r>
            <a:r>
              <a:rPr dirty="0" sz="800">
                <a:solidFill>
                  <a:srgbClr val="5F002F"/>
                </a:solidFill>
                <a:latin typeface="Courier New"/>
                <a:cs typeface="Courier New"/>
              </a:rPr>
              <a:t>"</a:t>
            </a:r>
            <a:r>
              <a:rPr dirty="0" sz="800">
                <a:latin typeface="Courier New"/>
                <a:cs typeface="Courier New"/>
              </a:rPr>
              <a:t>;</a:t>
            </a:r>
            <a:endParaRPr sz="800">
              <a:latin typeface="Courier New"/>
              <a:cs typeface="Courier New"/>
            </a:endParaRPr>
          </a:p>
          <a:p>
            <a:pPr marL="300355">
              <a:lnSpc>
                <a:spcPts val="935"/>
              </a:lnSpc>
            </a:pPr>
            <a:r>
              <a:rPr dirty="0" sz="800"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5080">
              <a:lnSpc>
                <a:spcPct val="105000"/>
              </a:lnSpc>
            </a:pP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0">
                <a:latin typeface="Verdana"/>
                <a:cs typeface="Verdana"/>
              </a:rPr>
              <a:t>p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ss</a:t>
            </a:r>
            <a:r>
              <a:rPr dirty="0" sz="800" spc="-20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1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(</a:t>
            </a:r>
            <a:r>
              <a:rPr dirty="0" sz="800" spc="-10">
                <a:latin typeface="Verdana"/>
                <a:cs typeface="Verdana"/>
              </a:rPr>
              <a:t>f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x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p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cas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15">
                <a:latin typeface="Courier New"/>
                <a:cs typeface="Courier New"/>
              </a:rPr>
              <a:t>n</a:t>
            </a:r>
            <a:r>
              <a:rPr dirty="0" sz="800">
                <a:latin typeface="Courier New"/>
                <a:cs typeface="Courier New"/>
              </a:rPr>
              <a:t>: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w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1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Courier New"/>
                <a:cs typeface="Courier New"/>
              </a:rPr>
              <a:t>n</a:t>
            </a:r>
            <a:r>
              <a:rPr dirty="0" sz="800" spc="-210">
                <a:latin typeface="Courier New"/>
                <a:cs typeface="Courier New"/>
              </a:rPr>
              <a:t> 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(</a:t>
            </a:r>
            <a:r>
              <a:rPr dirty="0" sz="800" spc="-5">
                <a:latin typeface="Courier New"/>
                <a:cs typeface="Courier New"/>
              </a:rPr>
              <a:t>cas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(1..3):</a:t>
            </a:r>
            <a:r>
              <a:rPr dirty="0" sz="800">
                <a:latin typeface="Verdana"/>
                <a:cs typeface="Verdana"/>
              </a:rPr>
              <a:t>)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b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20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y</a:t>
            </a:r>
            <a:r>
              <a:rPr dirty="0" sz="800" spc="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li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++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00" spc="10">
                <a:latin typeface="Verdana"/>
                <a:cs typeface="Verdana"/>
              </a:rPr>
              <a:t>I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15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y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u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ee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>
                <a:latin typeface="Verdana"/>
                <a:cs typeface="Verdana"/>
              </a:rPr>
              <a:t>k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10">
                <a:latin typeface="Verdana"/>
                <a:cs typeface="Verdana"/>
              </a:rPr>
              <a:t>g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5">
                <a:latin typeface="Verdana"/>
                <a:cs typeface="Verdana"/>
              </a:rPr>
              <a:t>v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l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h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5">
                <a:latin typeface="Verdana"/>
                <a:cs typeface="Verdana"/>
              </a:rPr>
              <a:t>r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20">
                <a:latin typeface="Verdana"/>
                <a:cs typeface="Verdana"/>
              </a:rPr>
              <a:t>n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t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,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5">
                <a:latin typeface="Verdana"/>
                <a:cs typeface="Verdana"/>
              </a:rPr>
              <a:t>u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a</a:t>
            </a:r>
            <a:r>
              <a:rPr dirty="0" sz="800" spc="-1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c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c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i</a:t>
            </a:r>
            <a:r>
              <a:rPr dirty="0" sz="800" spc="5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 </a:t>
            </a:r>
            <a:r>
              <a:rPr dirty="0" sz="800" spc="-10">
                <a:latin typeface="Verdana"/>
                <a:cs typeface="Verdana"/>
              </a:rPr>
              <a:t>o</a:t>
            </a:r>
            <a:r>
              <a:rPr dirty="0" sz="800">
                <a:latin typeface="Verdana"/>
                <a:cs typeface="Verdana"/>
              </a:rPr>
              <a:t>f</a:t>
            </a:r>
            <a:r>
              <a:rPr dirty="0" sz="800" spc="-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195">
                <a:latin typeface="Courier New"/>
                <a:cs typeface="Courier New"/>
              </a:rPr>
              <a:t> </a:t>
            </a:r>
            <a:r>
              <a:rPr dirty="0" sz="800" spc="-1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>
                <a:latin typeface="Verdana"/>
                <a:cs typeface="Verdana"/>
              </a:rPr>
              <a:t>d</a:t>
            </a:r>
            <a:r>
              <a:rPr dirty="0" sz="800" spc="5">
                <a:latin typeface="Verdana"/>
                <a:cs typeface="Verdana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els</a:t>
            </a:r>
            <a:r>
              <a:rPr dirty="0" sz="800">
                <a:latin typeface="Courier New"/>
                <a:cs typeface="Courier New"/>
              </a:rPr>
              <a:t>e</a:t>
            </a:r>
            <a:r>
              <a:rPr dirty="0" sz="800" spc="-5">
                <a:latin typeface="Courier New"/>
                <a:cs typeface="Courier New"/>
              </a:rPr>
              <a:t> </a:t>
            </a:r>
            <a:r>
              <a:rPr dirty="0" sz="800" spc="-5">
                <a:latin typeface="Courier New"/>
                <a:cs typeface="Courier New"/>
              </a:rPr>
              <a:t>i</a:t>
            </a:r>
            <a:r>
              <a:rPr dirty="0" sz="800">
                <a:latin typeface="Courier New"/>
                <a:cs typeface="Courier New"/>
              </a:rPr>
              <a:t>f</a:t>
            </a:r>
            <a:r>
              <a:rPr dirty="0" sz="800" spc="-204">
                <a:latin typeface="Courier New"/>
                <a:cs typeface="Courier New"/>
              </a:rPr>
              <a:t> 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 spc="-5">
                <a:latin typeface="Verdana"/>
                <a:cs typeface="Verdana"/>
              </a:rPr>
              <a:t>a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m</a:t>
            </a:r>
            <a:r>
              <a:rPr dirty="0" sz="800">
                <a:latin typeface="Verdana"/>
                <a:cs typeface="Verdana"/>
              </a:rPr>
              <a:t>e</a:t>
            </a:r>
            <a:r>
              <a:rPr dirty="0" sz="800" spc="-5">
                <a:latin typeface="Verdana"/>
                <a:cs typeface="Verdana"/>
              </a:rPr>
              <a:t>n</a:t>
            </a:r>
            <a:r>
              <a:rPr dirty="0" sz="800" spc="-5">
                <a:latin typeface="Verdana"/>
                <a:cs typeface="Verdana"/>
              </a:rPr>
              <a:t>t</a:t>
            </a:r>
            <a:r>
              <a:rPr dirty="0" sz="800">
                <a:latin typeface="Verdana"/>
                <a:cs typeface="Verdana"/>
              </a:rPr>
              <a:t>s</a:t>
            </a:r>
            <a:r>
              <a:rPr dirty="0" sz="800">
                <a:latin typeface="Verdana"/>
                <a:cs typeface="Verdana"/>
              </a:rPr>
              <a:t>.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">
                <a:latin typeface="Verdana"/>
                <a:cs typeface="Verdana"/>
              </a:rPr>
              <a:t>10</a:t>
            </a:fld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02205" y="1411222"/>
          <a:ext cx="3950335" cy="1477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1494"/>
                <a:gridCol w="1909569"/>
              </a:tblGrid>
              <a:tr h="281940">
                <a:tc>
                  <a:txBody>
                    <a:bodyPr/>
                    <a:lstStyle/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w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c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h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2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x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p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ct val="100000"/>
                        </a:lnSpc>
                      </a:pPr>
                      <a:r>
                        <a:rPr dirty="0" sz="800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q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u</a:t>
                      </a:r>
                      <a:r>
                        <a:rPr dirty="0" sz="800" spc="-15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800" spc="5" b="1">
                          <a:latin typeface="Verdana"/>
                          <a:cs typeface="Verdana"/>
                        </a:rPr>
                        <a:t>v</a:t>
                      </a:r>
                      <a:r>
                        <a:rPr dirty="0" sz="800" spc="-10" b="1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800" spc="-5" b="1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800" b="1">
                          <a:latin typeface="Verdana"/>
                          <a:cs typeface="Verdana"/>
                        </a:rPr>
                        <a:t>t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6097">
                      <a:solidFill>
                        <a:srgbClr val="00000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1188719">
                <a:tc>
                  <a:txBody>
                    <a:bodyPr/>
                    <a:lstStyle/>
                    <a:p>
                      <a:pPr marL="127635" marR="1279525" indent="-121920">
                        <a:lnSpc>
                          <a:spcPts val="91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switc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h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(x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)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cas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: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249554" marR="730885">
                        <a:lnSpc>
                          <a:spcPts val="900"/>
                        </a:lnSpc>
                        <a:spcBef>
                          <a:spcPts val="10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cou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s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break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860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cas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: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249554" marR="730885">
                        <a:lnSpc>
                          <a:spcPts val="910"/>
                        </a:lnSpc>
                        <a:spcBef>
                          <a:spcPts val="40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cou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s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break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85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default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: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249554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cou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"valu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o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f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unknown"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930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7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93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f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(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)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cou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s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1"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905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 marR="730885" indent="-121920">
                        <a:lnSpc>
                          <a:spcPts val="900"/>
                        </a:lnSpc>
                        <a:spcBef>
                          <a:spcPts val="55"/>
                        </a:spcBef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els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f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(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)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cou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s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2"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860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algn="ctr" marR="15170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els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{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Courier New"/>
                          <a:cs typeface="Courier New"/>
                        </a:rPr>
                        <a:t>cou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t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"valu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o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f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x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800" spc="-5">
                          <a:latin typeface="Courier New"/>
                          <a:cs typeface="Courier New"/>
                        </a:rPr>
                        <a:t>unknown"</a:t>
                      </a:r>
                      <a:r>
                        <a:rPr dirty="0" sz="800">
                          <a:latin typeface="Courier New"/>
                          <a:cs typeface="Courier New"/>
                        </a:rPr>
                        <a:t>;</a:t>
                      </a:r>
                      <a:endParaRPr sz="800">
                        <a:latin typeface="Courier New"/>
                        <a:cs typeface="Courier New"/>
                      </a:endParaRPr>
                    </a:p>
                    <a:p>
                      <a:pPr marL="127635">
                        <a:lnSpc>
                          <a:spcPts val="930"/>
                        </a:lnSpc>
                      </a:pPr>
                      <a:r>
                        <a:rPr dirty="0" sz="800">
                          <a:latin typeface="Courier New"/>
                          <a:cs typeface="Courier New"/>
                        </a:rPr>
                        <a:t>}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lnL w="6097">
                      <a:solidFill>
                        <a:srgbClr val="000000"/>
                      </a:solidFill>
                      <a:prstDash val="solid"/>
                    </a:lnL>
                    <a:lnR w="6092">
                      <a:solidFill>
                        <a:srgbClr val="000000"/>
                      </a:solidFill>
                      <a:prstDash val="solid"/>
                    </a:lnR>
                    <a:lnT w="9142">
                      <a:solidFill>
                        <a:srgbClr val="E0E0E0"/>
                      </a:solidFill>
                      <a:prstDash val="solid"/>
                    </a:lnT>
                    <a:lnB w="609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Juan Soulie</dc:creator>
  <dc:title>The C++ Language Tutorial</dc:title>
  <dcterms:created xsi:type="dcterms:W3CDTF">2019-01-19T22:11:21Z</dcterms:created>
  <dcterms:modified xsi:type="dcterms:W3CDTF">2019-01-19T22:11:21Z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2009-02-14T00:00:00Z</vt:filetime>
  </property>
  <property fmtid="{D5CDD505-2E9C-101B-9397-08002B2CF9AE}" pid="3" name="Creator">
    <vt:lpwstr>PrimoPDF http://www.primopdf.com/</vt:lpwstr>
  </property>
  <property fmtid="{D5CDD505-2E9C-101B-9397-08002B2CF9AE}" pid="4" name="LastSaved">
    <vt:filetime>2019-01-19T00:00:00Z</vt:filetime>
  </property>
</Properties>
</file>