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03" r:id="rId4"/>
    <p:sldId id="302" r:id="rId5"/>
    <p:sldId id="305" r:id="rId6"/>
    <p:sldId id="304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CB8"/>
    <a:srgbClr val="4A8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8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8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5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9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5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2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0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7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B35D-7BC0-4178-B4C3-41EBAC1CD2A4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84BFE-99F5-4DFD-AA5C-9A391D393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9265" y="1196752"/>
            <a:ext cx="8825471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دورة</a:t>
            </a:r>
            <a:endParaRPr lang="ar-IQ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  <a:p>
            <a:pPr algn="ctr" rtl="1"/>
            <a:r>
              <a:rPr lang="ar-SA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ar-IQ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المتحكمات</a:t>
            </a:r>
            <a:r>
              <a:rPr lang="ar-IQ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IQ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المنطقية</a:t>
            </a:r>
            <a:r>
              <a:rPr lang="ar-IQ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 القابلة بالبرمجة</a:t>
            </a:r>
            <a:endParaRPr lang="ar-SA" sz="4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algn="ctr"/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Programmable  Logic  controller</a:t>
            </a:r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)</a:t>
            </a:r>
          </a:p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(plc)</a:t>
            </a:r>
            <a:endParaRPr lang="en-US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5216" y="4294837"/>
            <a:ext cx="36535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IQ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م.د. </a:t>
            </a:r>
            <a:r>
              <a:rPr lang="ar-SA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عمار ابراهيم مجيد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08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055" y="188640"/>
            <a:ext cx="2270241" cy="4572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504" y="4365104"/>
            <a:ext cx="89289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The A/D Conversion</a:t>
            </a:r>
          </a:p>
          <a:p>
            <a:pPr algn="just"/>
            <a:r>
              <a:rPr lang="en-US" b="1" dirty="0"/>
              <a:t>In industrial automation, many measuring units are transmitted by analog signals. The most </a:t>
            </a:r>
            <a:r>
              <a:rPr lang="en-US" b="1" dirty="0" smtClean="0"/>
              <a:t>frequently adopted </a:t>
            </a:r>
            <a:r>
              <a:rPr lang="en-US" b="1" dirty="0"/>
              <a:t>range for the signals are voltage -10 ~ 10V and current -20 ~ 20mA. To use the analog signals as </a:t>
            </a:r>
            <a:r>
              <a:rPr lang="en-US" b="1" dirty="0" smtClean="0"/>
              <a:t>the parameters </a:t>
            </a:r>
            <a:r>
              <a:rPr lang="en-US" b="1" dirty="0"/>
              <a:t>for PLC operations, you have to convert them into digital values first</a:t>
            </a:r>
            <a:r>
              <a:rPr lang="en-US" b="1" dirty="0" smtClean="0"/>
              <a:t>. For </a:t>
            </a:r>
            <a:r>
              <a:rPr lang="en-US" b="1" dirty="0"/>
              <a:t>example, the voltage -10 ~ 10V is first converted into values -8,000 ~ +</a:t>
            </a:r>
            <a:r>
              <a:rPr lang="en-US" b="1" dirty="0" smtClean="0"/>
              <a:t>8,000 by </a:t>
            </a:r>
            <a:r>
              <a:rPr lang="en-US" b="1" dirty="0"/>
              <a:t>an A/D module, </a:t>
            </a:r>
            <a:r>
              <a:rPr lang="en-US" b="1" dirty="0" smtClean="0"/>
              <a:t>and the </a:t>
            </a:r>
            <a:r>
              <a:rPr lang="en-US" b="1" dirty="0"/>
              <a:t>PLC will read/write the control registers (CR) in the AD module by FROM/TO instructions. The signals </a:t>
            </a:r>
            <a:r>
              <a:rPr lang="en-US" b="1" dirty="0" smtClean="0"/>
              <a:t>sent back </a:t>
            </a:r>
            <a:r>
              <a:rPr lang="en-US" b="1" dirty="0"/>
              <a:t>to the PLC for operations will be digital K-8,000 ~ K8,000.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39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Delta DVP-04AD-S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8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42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49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493" y="207000"/>
            <a:ext cx="6199014" cy="64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1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7524" y="260648"/>
            <a:ext cx="856895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Features:</a:t>
            </a:r>
            <a:endParaRPr lang="en-US" sz="2400" b="1" dirty="0">
              <a:solidFill>
                <a:srgbClr val="0070C0"/>
              </a:solidFill>
            </a:endParaRPr>
          </a:p>
          <a:p>
            <a:pPr algn="just"/>
            <a:r>
              <a:rPr lang="en-US" b="1" dirty="0"/>
              <a:t>DVP04AD (or DVP06AD) analog signal input module receives external 4 (or 6) points of analog </a:t>
            </a:r>
            <a:r>
              <a:rPr lang="en-US" b="1" dirty="0" smtClean="0"/>
              <a:t>input signals </a:t>
            </a:r>
            <a:r>
              <a:rPr lang="en-US" b="1" dirty="0"/>
              <a:t>(voltage or current) and converts them into 14-bit digital signals. The </a:t>
            </a:r>
            <a:r>
              <a:rPr lang="en-US" b="1" dirty="0" smtClean="0"/>
              <a:t>CPU </a:t>
            </a:r>
            <a:r>
              <a:rPr lang="en-US" b="1" dirty="0"/>
              <a:t>can read/write the data </a:t>
            </a:r>
            <a:r>
              <a:rPr lang="en-US" b="1" dirty="0" smtClean="0"/>
              <a:t>in the </a:t>
            </a:r>
            <a:r>
              <a:rPr lang="en-US" b="1" dirty="0"/>
              <a:t>module by using FROM/TO instructions in the program. </a:t>
            </a:r>
            <a:r>
              <a:rPr lang="en-US" b="1" dirty="0"/>
              <a:t>There are 49 16-bit control registers in the module.</a:t>
            </a:r>
          </a:p>
          <a:p>
            <a:r>
              <a:rPr lang="en-US" b="1" dirty="0"/>
              <a:t>You can select voltage input or current input by the wiring. </a:t>
            </a:r>
            <a:r>
              <a:rPr lang="en-US" b="1" dirty="0"/>
              <a:t>Range for voltage input: ±10V (±8,000, resolution</a:t>
            </a:r>
            <a:r>
              <a:rPr lang="en-US" b="1" dirty="0" smtClean="0"/>
              <a:t>: 1.25mV</a:t>
            </a:r>
            <a:r>
              <a:rPr lang="en-US" b="1" dirty="0"/>
              <a:t>). </a:t>
            </a:r>
            <a:r>
              <a:rPr lang="en-US" b="1" dirty="0"/>
              <a:t>Range for current input: ±20mA (±4,000, resolution: 5μA).</a:t>
            </a:r>
          </a:p>
        </p:txBody>
      </p:sp>
    </p:spTree>
    <p:extLst>
      <p:ext uri="{BB962C8B-B14F-4D97-AF65-F5344CB8AC3E}">
        <p14:creationId xmlns:p14="http://schemas.microsoft.com/office/powerpoint/2010/main" val="268482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81" y="423000"/>
            <a:ext cx="8625438" cy="60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14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3606" y="2348880"/>
            <a:ext cx="537679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cs typeface="Arabic Typesetting" pitchFamily="66" charset="-78"/>
              </a:rPr>
              <a:t>نهاية </a:t>
            </a:r>
            <a:r>
              <a:rPr lang="ar-SA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cs typeface="Arabic Typesetting" pitchFamily="66" charset="-78"/>
              </a:rPr>
              <a:t>المحاضرة</a:t>
            </a:r>
            <a:r>
              <a:rPr lang="ar-IQ" sz="9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cs typeface="Arabic Typesetting" pitchFamily="66" charset="-78"/>
              </a:rPr>
              <a:t>الثالثة</a:t>
            </a:r>
            <a:endParaRPr lang="ar-IQ" sz="96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715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1663</TotalTime>
  <Words>245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Ammar I. Majeed</dc:creator>
  <cp:lastModifiedBy>Ammar I. Majeed</cp:lastModifiedBy>
  <cp:revision>81</cp:revision>
  <dcterms:created xsi:type="dcterms:W3CDTF">2016-06-26T01:03:37Z</dcterms:created>
  <dcterms:modified xsi:type="dcterms:W3CDTF">2016-09-20T19:11:38Z</dcterms:modified>
</cp:coreProperties>
</file>