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2" r:id="rId4"/>
    <p:sldId id="299" r:id="rId5"/>
    <p:sldId id="275" r:id="rId6"/>
    <p:sldId id="274" r:id="rId7"/>
    <p:sldId id="308" r:id="rId8"/>
    <p:sldId id="273" r:id="rId9"/>
    <p:sldId id="266" r:id="rId10"/>
    <p:sldId id="307" r:id="rId11"/>
    <p:sldId id="306" r:id="rId12"/>
    <p:sldId id="305" r:id="rId13"/>
    <p:sldId id="303" r:id="rId14"/>
    <p:sldId id="30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CB8"/>
    <a:srgbClr val="4A8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B35D-7BC0-4178-B4C3-41EBAC1CD2A4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265" y="1196752"/>
            <a:ext cx="882547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دورة</a:t>
            </a:r>
            <a:endParaRPr lang="ar-IQ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 rtl="1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ar-IQ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المتحكمات</a:t>
            </a:r>
            <a:r>
              <a:rPr lang="ar-IQ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IQ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المنطقية</a:t>
            </a:r>
            <a:r>
              <a:rPr lang="ar-IQ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القابلة بالبرمجة</a:t>
            </a:r>
            <a:endParaRPr lang="ar-SA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Programmable  Logic  controller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)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(plc)</a:t>
            </a:r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5216" y="4294837"/>
            <a:ext cx="3653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م.د. </a:t>
            </a:r>
            <a:r>
              <a:rPr lang="ar-SA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عمار ابراهيم مجيد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8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" y="0"/>
            <a:ext cx="7706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" y="0"/>
            <a:ext cx="7706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1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4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6270"/>
            <a:ext cx="6467265" cy="62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006" y="2348880"/>
            <a:ext cx="51619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نهاية المحاضرة </a:t>
            </a:r>
            <a:r>
              <a:rPr lang="ar-IQ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الثانية</a:t>
            </a:r>
          </a:p>
        </p:txBody>
      </p:sp>
    </p:spTree>
    <p:extLst>
      <p:ext uri="{BB962C8B-B14F-4D97-AF65-F5344CB8AC3E}">
        <p14:creationId xmlns:p14="http://schemas.microsoft.com/office/powerpoint/2010/main" val="27371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1" y="45000"/>
            <a:ext cx="7839599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8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34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5250"/>
            <a:ext cx="66294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3" y="171000"/>
            <a:ext cx="7278014" cy="65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1" y="387000"/>
            <a:ext cx="8588578" cy="60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5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" y="908720"/>
            <a:ext cx="8964277" cy="4049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1040"/>
            <a:ext cx="301575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1619</TotalTime>
  <Words>22</Words>
  <Application>Microsoft Office PowerPoint</Application>
  <PresentationFormat>On-screen Show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Ammar I. Majeed</dc:creator>
  <cp:lastModifiedBy>Ammar I. Majeed</cp:lastModifiedBy>
  <cp:revision>76</cp:revision>
  <dcterms:created xsi:type="dcterms:W3CDTF">2016-06-26T01:03:37Z</dcterms:created>
  <dcterms:modified xsi:type="dcterms:W3CDTF">2016-09-07T01:27:20Z</dcterms:modified>
</cp:coreProperties>
</file>