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7" r:id="rId1"/>
  </p:sldMasterIdLst>
  <p:notesMasterIdLst>
    <p:notesMasterId r:id="rId4"/>
  </p:notesMasterIdLst>
  <p:sldIdLst>
    <p:sldId id="261" r:id="rId2"/>
    <p:sldId id="280"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C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3" autoAdjust="0"/>
    <p:restoredTop sz="94374" autoAdjust="0"/>
  </p:normalViewPr>
  <p:slideViewPr>
    <p:cSldViewPr>
      <p:cViewPr varScale="1">
        <p:scale>
          <a:sx n="74" d="100"/>
          <a:sy n="74" d="100"/>
        </p:scale>
        <p:origin x="126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AC9FD78A-E5FD-41EA-B269-2655F77E77A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F807AD9-2A74-4136-8920-5797AC76C13C}" type="slidenum">
              <a:rPr lang="en-US" altLang="ar-IQ" sz="1200" smtClean="0"/>
              <a:pPr/>
              <a:t>1</a:t>
            </a:fld>
            <a:endParaRPr lang="en-US" altLang="ar-IQ" sz="120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a:lnSpc>
                <a:spcPct val="90000"/>
              </a:lnSpc>
            </a:pPr>
            <a:r>
              <a:rPr lang="en-US" altLang="ar-IQ" smtClean="0"/>
              <a:t>Index / Table of Contents:</a:t>
            </a:r>
          </a:p>
          <a:p>
            <a:pPr>
              <a:lnSpc>
                <a:spcPct val="90000"/>
              </a:lnSpc>
            </a:pPr>
            <a:endParaRPr lang="en-US" altLang="ar-IQ" smtClean="0"/>
          </a:p>
          <a:p>
            <a:pPr>
              <a:lnSpc>
                <a:spcPct val="90000"/>
              </a:lnSpc>
            </a:pPr>
            <a:r>
              <a:rPr lang="en-US" altLang="ar-IQ" smtClean="0"/>
              <a:t>We will go over two ideas, the stream function and the velocity potential. </a:t>
            </a:r>
          </a:p>
          <a:p>
            <a:pPr>
              <a:lnSpc>
                <a:spcPct val="90000"/>
              </a:lnSpc>
            </a:pPr>
            <a:r>
              <a:rPr lang="en-US" altLang="ar-IQ" smtClean="0"/>
              <a:t>Why?</a:t>
            </a:r>
          </a:p>
          <a:p>
            <a:pPr>
              <a:lnSpc>
                <a:spcPct val="90000"/>
              </a:lnSpc>
            </a:pPr>
            <a:r>
              <a:rPr lang="en-US" altLang="ar-IQ" smtClean="0"/>
              <a:t>They are helpful in visualizing certain problems and in solving a few of them. </a:t>
            </a:r>
          </a:p>
          <a:p>
            <a:pPr>
              <a:lnSpc>
                <a:spcPct val="90000"/>
              </a:lnSpc>
            </a:pPr>
            <a:r>
              <a:rPr lang="en-US" altLang="ar-IQ" smtClean="0"/>
              <a:t>We have seen how to solve the NS equation in some simple cases, by</a:t>
            </a:r>
          </a:p>
          <a:p>
            <a:pPr>
              <a:lnSpc>
                <a:spcPct val="90000"/>
              </a:lnSpc>
            </a:pPr>
            <a:r>
              <a:rPr lang="en-US" altLang="ar-IQ" smtClean="0"/>
              <a:t>reducing the equations to a linear ODE (by assuming things like non-zero</a:t>
            </a:r>
          </a:p>
          <a:p>
            <a:pPr>
              <a:lnSpc>
                <a:spcPct val="90000"/>
              </a:lnSpc>
            </a:pPr>
            <a:r>
              <a:rPr lang="en-US" altLang="ar-IQ" smtClean="0"/>
              <a:t>velocity in only one direction, steady state , fully developed flow etc) or to a PDE.</a:t>
            </a:r>
          </a:p>
          <a:p>
            <a:pPr>
              <a:lnSpc>
                <a:spcPct val="90000"/>
              </a:lnSpc>
            </a:pPr>
            <a:r>
              <a:rPr lang="en-US" altLang="ar-IQ" smtClean="0"/>
              <a:t>We did not neglect viscosity in them.</a:t>
            </a:r>
          </a:p>
          <a:p>
            <a:pPr>
              <a:lnSpc>
                <a:spcPct val="90000"/>
              </a:lnSpc>
            </a:pPr>
            <a:endParaRPr lang="en-US" altLang="ar-IQ" smtClean="0"/>
          </a:p>
          <a:p>
            <a:pPr>
              <a:lnSpc>
                <a:spcPct val="90000"/>
              </a:lnSpc>
            </a:pPr>
            <a:r>
              <a:rPr lang="en-US" altLang="ar-IQ" smtClean="0"/>
              <a:t>If we neglect viscosity, the equations become very simple. We can handle a group of problems where viscosity is neglected, by employing the concept of velocity potential.</a:t>
            </a:r>
          </a:p>
          <a:p>
            <a:pPr>
              <a:lnSpc>
                <a:spcPct val="90000"/>
              </a:lnSpc>
            </a:pPr>
            <a:endParaRPr lang="en-US" altLang="ar-IQ" smtClean="0"/>
          </a:p>
          <a:p>
            <a:pPr>
              <a:lnSpc>
                <a:spcPct val="90000"/>
              </a:lnSpc>
            </a:pPr>
            <a:r>
              <a:rPr lang="en-US" altLang="ar-IQ" smtClean="0"/>
              <a:t>If we assume that the velocity does not have a non zero component in third direction (i.e. 1D and 2D flows only), then we can employ the idea of stream functions. (We handled 1D velocities so far, with out stream functions; but in 2D cases it becomes a bit difficult and stream functions help). This will allow us to solve some more (but not all 2D or 1D) problems.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F807AD9-2A74-4136-8920-5797AC76C13C}" type="slidenum">
              <a:rPr lang="en-US" altLang="ar-IQ" sz="1200" smtClean="0"/>
              <a:pPr/>
              <a:t>2</a:t>
            </a:fld>
            <a:endParaRPr lang="en-US" altLang="ar-IQ" sz="120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a:lnSpc>
                <a:spcPct val="90000"/>
              </a:lnSpc>
            </a:pPr>
            <a:r>
              <a:rPr lang="en-US" altLang="ar-IQ" smtClean="0"/>
              <a:t>Index / Table of Contents:</a:t>
            </a:r>
          </a:p>
          <a:p>
            <a:pPr>
              <a:lnSpc>
                <a:spcPct val="90000"/>
              </a:lnSpc>
            </a:pPr>
            <a:endParaRPr lang="en-US" altLang="ar-IQ" smtClean="0"/>
          </a:p>
          <a:p>
            <a:pPr>
              <a:lnSpc>
                <a:spcPct val="90000"/>
              </a:lnSpc>
            </a:pPr>
            <a:r>
              <a:rPr lang="en-US" altLang="ar-IQ" smtClean="0"/>
              <a:t>We will go over two ideas, the stream function and the velocity potential. </a:t>
            </a:r>
          </a:p>
          <a:p>
            <a:pPr>
              <a:lnSpc>
                <a:spcPct val="90000"/>
              </a:lnSpc>
            </a:pPr>
            <a:r>
              <a:rPr lang="en-US" altLang="ar-IQ" smtClean="0"/>
              <a:t>Why?</a:t>
            </a:r>
          </a:p>
          <a:p>
            <a:pPr>
              <a:lnSpc>
                <a:spcPct val="90000"/>
              </a:lnSpc>
            </a:pPr>
            <a:r>
              <a:rPr lang="en-US" altLang="ar-IQ" smtClean="0"/>
              <a:t>They are helpful in visualizing certain problems and in solving a few of them. </a:t>
            </a:r>
          </a:p>
          <a:p>
            <a:pPr>
              <a:lnSpc>
                <a:spcPct val="90000"/>
              </a:lnSpc>
            </a:pPr>
            <a:r>
              <a:rPr lang="en-US" altLang="ar-IQ" smtClean="0"/>
              <a:t>We have seen how to solve the NS equation in some simple cases, by</a:t>
            </a:r>
          </a:p>
          <a:p>
            <a:pPr>
              <a:lnSpc>
                <a:spcPct val="90000"/>
              </a:lnSpc>
            </a:pPr>
            <a:r>
              <a:rPr lang="en-US" altLang="ar-IQ" smtClean="0"/>
              <a:t>reducing the equations to a linear ODE (by assuming things like non-zero</a:t>
            </a:r>
          </a:p>
          <a:p>
            <a:pPr>
              <a:lnSpc>
                <a:spcPct val="90000"/>
              </a:lnSpc>
            </a:pPr>
            <a:r>
              <a:rPr lang="en-US" altLang="ar-IQ" smtClean="0"/>
              <a:t>velocity in only one direction, steady state , fully developed flow etc) or to a PDE.</a:t>
            </a:r>
          </a:p>
          <a:p>
            <a:pPr>
              <a:lnSpc>
                <a:spcPct val="90000"/>
              </a:lnSpc>
            </a:pPr>
            <a:r>
              <a:rPr lang="en-US" altLang="ar-IQ" smtClean="0"/>
              <a:t>We did not neglect viscosity in them.</a:t>
            </a:r>
          </a:p>
          <a:p>
            <a:pPr>
              <a:lnSpc>
                <a:spcPct val="90000"/>
              </a:lnSpc>
            </a:pPr>
            <a:endParaRPr lang="en-US" altLang="ar-IQ" smtClean="0"/>
          </a:p>
          <a:p>
            <a:pPr>
              <a:lnSpc>
                <a:spcPct val="90000"/>
              </a:lnSpc>
            </a:pPr>
            <a:r>
              <a:rPr lang="en-US" altLang="ar-IQ" smtClean="0"/>
              <a:t>If we neglect viscosity, the equations become very simple. We can handle a group of problems where viscosity is neglected, by employing the concept of velocity potential.</a:t>
            </a:r>
          </a:p>
          <a:p>
            <a:pPr>
              <a:lnSpc>
                <a:spcPct val="90000"/>
              </a:lnSpc>
            </a:pPr>
            <a:endParaRPr lang="en-US" altLang="ar-IQ" smtClean="0"/>
          </a:p>
          <a:p>
            <a:pPr>
              <a:lnSpc>
                <a:spcPct val="90000"/>
              </a:lnSpc>
            </a:pPr>
            <a:r>
              <a:rPr lang="en-US" altLang="ar-IQ" smtClean="0"/>
              <a:t>If we assume that the velocity does not have a non zero component in third direction (i.e. 1D and 2D flows only), then we can employ the idea of stream functions. (We handled 1D velocities so far, with out stream functions; but in 2D cases it becomes a bit difficult and stream functions help). This will allow us to solve some more (but not all 2D or 1D) problems. </a:t>
            </a:r>
          </a:p>
        </p:txBody>
      </p:sp>
    </p:spTree>
    <p:extLst>
      <p:ext uri="{BB962C8B-B14F-4D97-AF65-F5344CB8AC3E}">
        <p14:creationId xmlns:p14="http://schemas.microsoft.com/office/powerpoint/2010/main" val="3276485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3"/>
          <p:cNvSpPr>
            <a:spLocks/>
          </p:cNvSpPr>
          <p:nvPr/>
        </p:nvSpPr>
        <p:spPr bwMode="auto">
          <a:xfrm>
            <a:off x="-31750" y="4321175"/>
            <a:ext cx="1395413" cy="781050"/>
          </a:xfrm>
          <a:custGeom>
            <a:avLst/>
            <a:gdLst>
              <a:gd name="T0" fmla="*/ 1006217 w 8042"/>
              <a:gd name="T1" fmla="*/ 781050 h 10000"/>
              <a:gd name="T2" fmla="*/ 1034327 w 8042"/>
              <a:gd name="T3" fmla="*/ 771677 h 10000"/>
              <a:gd name="T4" fmla="*/ 1039012 w 8042"/>
              <a:gd name="T5" fmla="*/ 766991 h 10000"/>
              <a:gd name="T6" fmla="*/ 1395413 w 8042"/>
              <a:gd name="T7" fmla="*/ 410832 h 10000"/>
              <a:gd name="T8" fmla="*/ 1395413 w 8042"/>
              <a:gd name="T9" fmla="*/ 368734 h 10000"/>
              <a:gd name="T10" fmla="*/ 1039012 w 8042"/>
              <a:gd name="T11" fmla="*/ 17261 h 10000"/>
              <a:gd name="T12" fmla="*/ 1034327 w 8042"/>
              <a:gd name="T13" fmla="*/ 12497 h 10000"/>
              <a:gd name="T14" fmla="*/ 1006217 w 8042"/>
              <a:gd name="T15" fmla="*/ 3202 h 10000"/>
              <a:gd name="T16" fmla="*/ 3123 w 8042"/>
              <a:gd name="T17" fmla="*/ 0 h 10000"/>
              <a:gd name="T18" fmla="*/ 0 w 8042"/>
              <a:gd name="T19" fmla="*/ 780347 h 10000"/>
              <a:gd name="T20" fmla="*/ 1006217 w 8042"/>
              <a:gd name="T21" fmla="*/ 781050 h 10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423863" y="4529138"/>
            <a:ext cx="584200" cy="365125"/>
          </a:xfrm>
        </p:spPr>
        <p:txBody>
          <a:bodyPr/>
          <a:lstStyle>
            <a:lvl1pPr>
              <a:defRPr/>
            </a:lvl1pPr>
          </a:lstStyle>
          <a:p>
            <a:pPr>
              <a:defRPr/>
            </a:pPr>
            <a:fld id="{BFF551D1-776B-4B62-B936-8A22CE7AD15C}" type="slidenum">
              <a:rPr lang="en-US"/>
              <a:pPr>
                <a:defRPr/>
              </a:pPr>
              <a:t>‹#›</a:t>
            </a:fld>
            <a:endParaRPr lang="en-US"/>
          </a:p>
        </p:txBody>
      </p:sp>
    </p:spTree>
    <p:extLst>
      <p:ext uri="{BB962C8B-B14F-4D97-AF65-F5344CB8AC3E}">
        <p14:creationId xmlns:p14="http://schemas.microsoft.com/office/powerpoint/2010/main" val="4268087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258FCDE-F721-4E41-A011-FC653592FCF6}" type="datetimeFigureOut">
              <a:rPr lang="en-US"/>
              <a:pPr>
                <a:defRPr/>
              </a:pPr>
              <a:t>3/18/2019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11175" y="3244850"/>
            <a:ext cx="585788" cy="365125"/>
          </a:xfrm>
        </p:spPr>
        <p:txBody>
          <a:bodyPr/>
          <a:lstStyle>
            <a:lvl1pPr>
              <a:defRPr/>
            </a:lvl1pPr>
          </a:lstStyle>
          <a:p>
            <a:pPr>
              <a:defRPr/>
            </a:pPr>
            <a:fld id="{3761F28D-6EAB-4629-8D78-D0BCE33781EF}" type="slidenum">
              <a:rPr lang="en-US"/>
              <a:pPr>
                <a:defRPr/>
              </a:pPr>
              <a:t>‹#›</a:t>
            </a:fld>
            <a:endParaRPr lang="en-US"/>
          </a:p>
        </p:txBody>
      </p:sp>
    </p:spTree>
    <p:extLst>
      <p:ext uri="{BB962C8B-B14F-4D97-AF65-F5344CB8AC3E}">
        <p14:creationId xmlns:p14="http://schemas.microsoft.com/office/powerpoint/2010/main" val="4072398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5" name="Freeform 11"/>
          <p:cNvSpPr>
            <a:spLocks/>
          </p:cNvSpPr>
          <p:nvPr/>
        </p:nvSpPr>
        <p:spPr bwMode="auto">
          <a:xfrm flipV="1">
            <a:off x="0" y="3167063"/>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6" name="TextBox 5"/>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r>
              <a:rPr lang="en-US" altLang="ar-IQ" sz="8000" smtClean="0">
                <a:solidFill>
                  <a:schemeClr val="accent1"/>
                </a:solidFill>
                <a:latin typeface="Arial" panose="020B0604020202020204" pitchFamily="34" charset="0"/>
              </a:rPr>
              <a:t>“</a:t>
            </a:r>
          </a:p>
        </p:txBody>
      </p:sp>
      <p:sp>
        <p:nvSpPr>
          <p:cNvPr id="7" name="TextBox 62"/>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r>
              <a:rPr lang="en-US" altLang="ar-IQ" sz="8000" smtClean="0">
                <a:solidFill>
                  <a:schemeClr val="accent1"/>
                </a:solidFill>
                <a:latin typeface="Arial" panose="020B0604020202020204" pitchFamily="34" charset="0"/>
              </a:rPr>
              <a:t>”</a:t>
            </a:r>
          </a:p>
        </p:txBody>
      </p:sp>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4"/>
          </p:nvPr>
        </p:nvSpPr>
        <p:spPr/>
        <p:txBody>
          <a:bodyPr/>
          <a:lstStyle>
            <a:lvl1pPr>
              <a:defRPr/>
            </a:lvl1pPr>
          </a:lstStyle>
          <a:p>
            <a:pPr>
              <a:defRPr/>
            </a:pPr>
            <a:fld id="{9FFE4AFF-43C5-41DE-893C-3B1F49D52501}" type="datetimeFigureOut">
              <a:rPr lang="en-US"/>
              <a:pPr>
                <a:defRPr/>
              </a:pPr>
              <a:t>3/18/2019</a:t>
            </a:fld>
            <a:endParaRPr lang="en-US" dirty="0"/>
          </a:p>
        </p:txBody>
      </p:sp>
      <p:sp>
        <p:nvSpPr>
          <p:cNvPr id="9" name="Footer Placeholder 4"/>
          <p:cNvSpPr>
            <a:spLocks noGrp="1"/>
          </p:cNvSpPr>
          <p:nvPr>
            <p:ph type="ftr" sz="quarter" idx="15"/>
          </p:nvPr>
        </p:nvSpPr>
        <p:spPr/>
        <p:txBody>
          <a:bodyPr/>
          <a:lstStyle>
            <a:lvl1pPr>
              <a:defRPr/>
            </a:lvl1pPr>
          </a:lstStyle>
          <a:p>
            <a:pPr>
              <a:defRPr/>
            </a:pPr>
            <a:endParaRPr lang="en-US"/>
          </a:p>
        </p:txBody>
      </p:sp>
      <p:sp>
        <p:nvSpPr>
          <p:cNvPr id="10" name="Slide Number Placeholder 5"/>
          <p:cNvSpPr>
            <a:spLocks noGrp="1"/>
          </p:cNvSpPr>
          <p:nvPr>
            <p:ph type="sldNum" sz="quarter" idx="16"/>
          </p:nvPr>
        </p:nvSpPr>
        <p:spPr>
          <a:xfrm>
            <a:off x="511175" y="3244850"/>
            <a:ext cx="585788" cy="365125"/>
          </a:xfrm>
        </p:spPr>
        <p:txBody>
          <a:bodyPr/>
          <a:lstStyle>
            <a:lvl1pPr>
              <a:defRPr/>
            </a:lvl1pPr>
          </a:lstStyle>
          <a:p>
            <a:pPr>
              <a:defRPr/>
            </a:pPr>
            <a:fld id="{C7DB202D-453F-412E-9793-DE8BCA4CB473}" type="slidenum">
              <a:rPr lang="en-US"/>
              <a:pPr>
                <a:defRPr/>
              </a:pPr>
              <a:t>‹#›</a:t>
            </a:fld>
            <a:endParaRPr lang="en-US"/>
          </a:p>
        </p:txBody>
      </p:sp>
    </p:spTree>
    <p:extLst>
      <p:ext uri="{BB962C8B-B14F-4D97-AF65-F5344CB8AC3E}">
        <p14:creationId xmlns:p14="http://schemas.microsoft.com/office/powerpoint/2010/main" val="1963909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BE933E22-5256-4223-9636-811E4706AC83}" type="datetimeFigureOut">
              <a:rPr lang="en-US"/>
              <a:pPr>
                <a:defRPr/>
              </a:pPr>
              <a:t>3/18/2019</a:t>
            </a:fld>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511175" y="4983163"/>
            <a:ext cx="585788" cy="365125"/>
          </a:xfrm>
        </p:spPr>
        <p:txBody>
          <a:bodyPr/>
          <a:lstStyle>
            <a:lvl1pPr>
              <a:defRPr/>
            </a:lvl1pPr>
          </a:lstStyle>
          <a:p>
            <a:pPr>
              <a:defRPr/>
            </a:pPr>
            <a:fld id="{DC44FD17-9FD9-4EAA-AB37-DE65C651F454}" type="slidenum">
              <a:rPr lang="en-US"/>
              <a:pPr>
                <a:defRPr/>
              </a:pPr>
              <a:t>‹#›</a:t>
            </a:fld>
            <a:endParaRPr lang="en-US"/>
          </a:p>
        </p:txBody>
      </p:sp>
    </p:spTree>
    <p:extLst>
      <p:ext uri="{BB962C8B-B14F-4D97-AF65-F5344CB8AC3E}">
        <p14:creationId xmlns:p14="http://schemas.microsoft.com/office/powerpoint/2010/main" val="688017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6" name="TextBox 5"/>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r>
              <a:rPr lang="en-US" altLang="ar-IQ" sz="8000" smtClean="0">
                <a:solidFill>
                  <a:schemeClr val="accent1"/>
                </a:solidFill>
                <a:latin typeface="Arial" panose="020B0604020202020204" pitchFamily="34" charset="0"/>
              </a:rPr>
              <a:t>“</a:t>
            </a:r>
          </a:p>
        </p:txBody>
      </p:sp>
      <p:sp>
        <p:nvSpPr>
          <p:cNvPr id="7" name="TextBox 62"/>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r>
              <a:rPr lang="en-US" altLang="ar-IQ" sz="8000" smtClean="0">
                <a:solidFill>
                  <a:schemeClr val="accent1"/>
                </a:solidFill>
                <a:latin typeface="Arial" panose="020B0604020202020204" pitchFamily="34" charset="0"/>
              </a:rPr>
              <a:t>”</a:t>
            </a:r>
          </a:p>
        </p:txBody>
      </p:sp>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8" name="Date Placeholder 4"/>
          <p:cNvSpPr>
            <a:spLocks noGrp="1"/>
          </p:cNvSpPr>
          <p:nvPr>
            <p:ph type="dt" sz="half" idx="14"/>
          </p:nvPr>
        </p:nvSpPr>
        <p:spPr/>
        <p:txBody>
          <a:bodyPr/>
          <a:lstStyle>
            <a:lvl1pPr>
              <a:defRPr/>
            </a:lvl1pPr>
          </a:lstStyle>
          <a:p>
            <a:pPr>
              <a:defRPr/>
            </a:pPr>
            <a:fld id="{E8292E13-87E4-4030-BD1D-4066C236C339}" type="datetimeFigureOut">
              <a:rPr lang="en-US"/>
              <a:pPr>
                <a:defRPr/>
              </a:pPr>
              <a:t>3/18/2019</a:t>
            </a:fld>
            <a:endParaRPr lang="en-US" dirty="0"/>
          </a:p>
        </p:txBody>
      </p:sp>
      <p:sp>
        <p:nvSpPr>
          <p:cNvPr id="9" name="Footer Placeholder 5"/>
          <p:cNvSpPr>
            <a:spLocks noGrp="1"/>
          </p:cNvSpPr>
          <p:nvPr>
            <p:ph type="ftr" sz="quarter" idx="15"/>
          </p:nvPr>
        </p:nvSpPr>
        <p:spPr/>
        <p:txBody>
          <a:bodyPr/>
          <a:lstStyle>
            <a:lvl1pPr>
              <a:defRPr/>
            </a:lvl1pPr>
          </a:lstStyle>
          <a:p>
            <a:pPr>
              <a:defRPr/>
            </a:pPr>
            <a:endParaRPr lang="en-US"/>
          </a:p>
        </p:txBody>
      </p:sp>
      <p:sp>
        <p:nvSpPr>
          <p:cNvPr id="10" name="Slide Number Placeholder 6"/>
          <p:cNvSpPr>
            <a:spLocks noGrp="1"/>
          </p:cNvSpPr>
          <p:nvPr>
            <p:ph type="sldNum" sz="quarter" idx="16"/>
          </p:nvPr>
        </p:nvSpPr>
        <p:spPr>
          <a:xfrm>
            <a:off x="511175" y="4983163"/>
            <a:ext cx="585788" cy="365125"/>
          </a:xfrm>
        </p:spPr>
        <p:txBody>
          <a:bodyPr/>
          <a:lstStyle>
            <a:lvl1pPr>
              <a:defRPr/>
            </a:lvl1pPr>
          </a:lstStyle>
          <a:p>
            <a:pPr>
              <a:defRPr/>
            </a:pPr>
            <a:fld id="{C4F36D5F-46DD-4C1D-AE9A-6015F556EDA2}" type="slidenum">
              <a:rPr lang="en-US"/>
              <a:pPr>
                <a:defRPr/>
              </a:pPr>
              <a:t>‹#›</a:t>
            </a:fld>
            <a:endParaRPr lang="en-US"/>
          </a:p>
        </p:txBody>
      </p:sp>
    </p:spTree>
    <p:extLst>
      <p:ext uri="{BB962C8B-B14F-4D97-AF65-F5344CB8AC3E}">
        <p14:creationId xmlns:p14="http://schemas.microsoft.com/office/powerpoint/2010/main" val="282128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n-US" smtClean="0"/>
              <a:t>Click to edit Master text styles</a:t>
            </a:r>
          </a:p>
        </p:txBody>
      </p:sp>
      <p:sp>
        <p:nvSpPr>
          <p:cNvPr id="6" name="Date Placeholder 4"/>
          <p:cNvSpPr>
            <a:spLocks noGrp="1"/>
          </p:cNvSpPr>
          <p:nvPr>
            <p:ph type="dt" sz="half" idx="14"/>
          </p:nvPr>
        </p:nvSpPr>
        <p:spPr/>
        <p:txBody>
          <a:bodyPr/>
          <a:lstStyle>
            <a:lvl1pPr>
              <a:defRPr/>
            </a:lvl1pPr>
          </a:lstStyle>
          <a:p>
            <a:pPr>
              <a:defRPr/>
            </a:pPr>
            <a:fld id="{1FAEF506-11D5-4AC8-BEC4-9EAD602D1C9E}" type="datetimeFigureOut">
              <a:rPr lang="en-US"/>
              <a:pPr>
                <a:defRPr/>
              </a:pPr>
              <a:t>3/18/2019</a:t>
            </a:fld>
            <a:endParaRPr lang="en-US" dirty="0"/>
          </a:p>
        </p:txBody>
      </p:sp>
      <p:sp>
        <p:nvSpPr>
          <p:cNvPr id="7" name="Footer Placeholder 5"/>
          <p:cNvSpPr>
            <a:spLocks noGrp="1"/>
          </p:cNvSpPr>
          <p:nvPr>
            <p:ph type="ftr" sz="quarter" idx="15"/>
          </p:nvPr>
        </p:nvSpPr>
        <p:spPr/>
        <p:txBody>
          <a:bodyPr/>
          <a:lstStyle>
            <a:lvl1pPr>
              <a:defRPr/>
            </a:lvl1pPr>
          </a:lstStyle>
          <a:p>
            <a:pPr>
              <a:defRPr/>
            </a:pPr>
            <a:endParaRPr lang="en-US"/>
          </a:p>
        </p:txBody>
      </p:sp>
      <p:sp>
        <p:nvSpPr>
          <p:cNvPr id="8" name="Slide Number Placeholder 6"/>
          <p:cNvSpPr>
            <a:spLocks noGrp="1"/>
          </p:cNvSpPr>
          <p:nvPr>
            <p:ph type="sldNum" sz="quarter" idx="16"/>
          </p:nvPr>
        </p:nvSpPr>
        <p:spPr>
          <a:xfrm>
            <a:off x="511175" y="4983163"/>
            <a:ext cx="585788" cy="365125"/>
          </a:xfrm>
        </p:spPr>
        <p:txBody>
          <a:bodyPr/>
          <a:lstStyle>
            <a:lvl1pPr>
              <a:defRPr/>
            </a:lvl1pPr>
          </a:lstStyle>
          <a:p>
            <a:pPr>
              <a:defRPr/>
            </a:pPr>
            <a:fld id="{CC47EFD1-DAAA-46D4-A102-9A326B082AE0}" type="slidenum">
              <a:rPr lang="en-US"/>
              <a:pPr>
                <a:defRPr/>
              </a:pPr>
              <a:t>‹#›</a:t>
            </a:fld>
            <a:endParaRPr lang="en-US"/>
          </a:p>
        </p:txBody>
      </p:sp>
    </p:spTree>
    <p:extLst>
      <p:ext uri="{BB962C8B-B14F-4D97-AF65-F5344CB8AC3E}">
        <p14:creationId xmlns:p14="http://schemas.microsoft.com/office/powerpoint/2010/main" val="805002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EBB38894-3728-4959-BD4A-72D6366FCA9C}" type="datetimeFigureOut">
              <a:rPr lang="en-US"/>
              <a:pPr>
                <a:defRPr/>
              </a:pPr>
              <a:t>3/18/2019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09FBF74-7CC2-4CBD-BD70-DD85C3AF4302}" type="slidenum">
              <a:rPr lang="en-US"/>
              <a:pPr>
                <a:defRPr/>
              </a:pPr>
              <a:t>‹#›</a:t>
            </a:fld>
            <a:endParaRPr lang="en-US"/>
          </a:p>
        </p:txBody>
      </p:sp>
    </p:spTree>
    <p:extLst>
      <p:ext uri="{BB962C8B-B14F-4D97-AF65-F5344CB8AC3E}">
        <p14:creationId xmlns:p14="http://schemas.microsoft.com/office/powerpoint/2010/main" val="1746117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BE091FD3-ABE9-4308-A379-DF9CE797EC8F}" type="datetimeFigureOut">
              <a:rPr lang="en-US"/>
              <a:pPr>
                <a:defRPr/>
              </a:pPr>
              <a:t>3/18/2019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64849BB-1C7C-4B1F-8EFE-E85DC973141F}" type="slidenum">
              <a:rPr lang="en-US"/>
              <a:pPr>
                <a:defRPr/>
              </a:pPr>
              <a:t>‹#›</a:t>
            </a:fld>
            <a:endParaRPr lang="en-US"/>
          </a:p>
        </p:txBody>
      </p:sp>
    </p:spTree>
    <p:extLst>
      <p:ext uri="{BB962C8B-B14F-4D97-AF65-F5344CB8AC3E}">
        <p14:creationId xmlns:p14="http://schemas.microsoft.com/office/powerpoint/2010/main" val="808539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E8573CE1-30FB-4104-811E-2CE1868B00AF}" type="datetimeFigureOut">
              <a:rPr lang="en-US"/>
              <a:pPr>
                <a:defRPr/>
              </a:pPr>
              <a:t>3/18/2019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657B7F8-E996-4697-82CE-297000F156C7}" type="slidenum">
              <a:rPr lang="en-US"/>
              <a:pPr>
                <a:defRPr/>
              </a:pPr>
              <a:t>‹#›</a:t>
            </a:fld>
            <a:endParaRPr lang="en-US"/>
          </a:p>
        </p:txBody>
      </p:sp>
    </p:spTree>
    <p:extLst>
      <p:ext uri="{BB962C8B-B14F-4D97-AF65-F5344CB8AC3E}">
        <p14:creationId xmlns:p14="http://schemas.microsoft.com/office/powerpoint/2010/main" val="2885749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4455214-6A02-4AB6-8A0B-16B72F93ED42}" type="datetimeFigureOut">
              <a:rPr lang="en-US"/>
              <a:pPr>
                <a:defRPr/>
              </a:pPr>
              <a:t>3/18/2019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11175" y="3244850"/>
            <a:ext cx="585788" cy="365125"/>
          </a:xfrm>
        </p:spPr>
        <p:txBody>
          <a:bodyPr/>
          <a:lstStyle>
            <a:lvl1pPr>
              <a:defRPr/>
            </a:lvl1pPr>
          </a:lstStyle>
          <a:p>
            <a:pPr>
              <a:defRPr/>
            </a:pPr>
            <a:fld id="{3C7FEC0A-E24C-46AF-A56E-9FC3B4EE1E44}" type="slidenum">
              <a:rPr lang="en-US"/>
              <a:pPr>
                <a:defRPr/>
              </a:pPr>
              <a:t>‹#›</a:t>
            </a:fld>
            <a:endParaRPr lang="en-US"/>
          </a:p>
        </p:txBody>
      </p:sp>
    </p:spTree>
    <p:extLst>
      <p:ext uri="{BB962C8B-B14F-4D97-AF65-F5344CB8AC3E}">
        <p14:creationId xmlns:p14="http://schemas.microsoft.com/office/powerpoint/2010/main" val="3053998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4"/>
          <p:cNvSpPr>
            <a:spLocks noGrp="1"/>
          </p:cNvSpPr>
          <p:nvPr>
            <p:ph type="dt" sz="half" idx="10"/>
          </p:nvPr>
        </p:nvSpPr>
        <p:spPr/>
        <p:txBody>
          <a:bodyPr/>
          <a:lstStyle>
            <a:lvl1pPr>
              <a:defRPr/>
            </a:lvl1pPr>
          </a:lstStyle>
          <a:p>
            <a:pPr>
              <a:defRPr/>
            </a:pPr>
            <a:fld id="{98E7999C-B6C6-49E9-A8F0-44B4F4920DA9}" type="datetimeFigureOut">
              <a:rPr lang="en-US"/>
              <a:pPr>
                <a:defRPr/>
              </a:pPr>
              <a:t>3/18/2019</a:t>
            </a:fld>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3557085-A3CC-4982-B799-D43B1F7B2594}" type="slidenum">
              <a:rPr lang="en-US"/>
              <a:pPr>
                <a:defRPr/>
              </a:pPr>
              <a:t>‹#›</a:t>
            </a:fld>
            <a:endParaRPr lang="en-US"/>
          </a:p>
        </p:txBody>
      </p:sp>
    </p:spTree>
    <p:extLst>
      <p:ext uri="{BB962C8B-B14F-4D97-AF65-F5344CB8AC3E}">
        <p14:creationId xmlns:p14="http://schemas.microsoft.com/office/powerpoint/2010/main" val="3165951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Freeform 11"/>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8DC5A832-C43B-4323-AFE0-70E872E0E1C4}" type="datetimeFigureOut">
              <a:rPr lang="en-US"/>
              <a:pPr>
                <a:defRPr/>
              </a:pPr>
              <a:t>3/18/2019</a:t>
            </a:fld>
            <a:endParaRPr lang="en-US" dirty="0"/>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35E1B69B-0EAF-4000-8AD3-2D597D39461E}" type="slidenum">
              <a:rPr lang="en-US"/>
              <a:pPr>
                <a:defRPr/>
              </a:pPr>
              <a:t>‹#›</a:t>
            </a:fld>
            <a:endParaRPr lang="en-US"/>
          </a:p>
        </p:txBody>
      </p:sp>
    </p:spTree>
    <p:extLst>
      <p:ext uri="{BB962C8B-B14F-4D97-AF65-F5344CB8AC3E}">
        <p14:creationId xmlns:p14="http://schemas.microsoft.com/office/powerpoint/2010/main" val="623633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Freeform 11"/>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BE20B94C-BD8E-416C-ACED-FC150F7572C0}" type="datetimeFigureOut">
              <a:rPr lang="en-US"/>
              <a:pPr>
                <a:defRPr/>
              </a:pPr>
              <a:t>3/18/2019</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72318FC1-3A22-4805-8466-F1A492B1E081}" type="slidenum">
              <a:rPr lang="en-US"/>
              <a:pPr>
                <a:defRPr/>
              </a:pPr>
              <a:t>‹#›</a:t>
            </a:fld>
            <a:endParaRPr lang="en-US"/>
          </a:p>
        </p:txBody>
      </p:sp>
    </p:spTree>
    <p:extLst>
      <p:ext uri="{BB962C8B-B14F-4D97-AF65-F5344CB8AC3E}">
        <p14:creationId xmlns:p14="http://schemas.microsoft.com/office/powerpoint/2010/main" val="1944054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Freeform 11"/>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3" name="Date Placeholder 1"/>
          <p:cNvSpPr>
            <a:spLocks noGrp="1"/>
          </p:cNvSpPr>
          <p:nvPr>
            <p:ph type="dt" sz="half" idx="10"/>
          </p:nvPr>
        </p:nvSpPr>
        <p:spPr/>
        <p:txBody>
          <a:bodyPr/>
          <a:lstStyle>
            <a:lvl1pPr>
              <a:defRPr/>
            </a:lvl1pPr>
          </a:lstStyle>
          <a:p>
            <a:pPr>
              <a:defRPr/>
            </a:pPr>
            <a:fld id="{B78D5C00-9BCE-4266-87D7-184A657145AD}" type="datetimeFigureOut">
              <a:rPr lang="en-US"/>
              <a:pPr>
                <a:defRPr/>
              </a:pPr>
              <a:t>3/18/2019</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4EC1AE06-B20C-4B16-84A7-8637A77E3221}" type="slidenum">
              <a:rPr lang="en-US"/>
              <a:pPr>
                <a:defRPr/>
              </a:pPr>
              <a:t>‹#›</a:t>
            </a:fld>
            <a:endParaRPr lang="en-US"/>
          </a:p>
        </p:txBody>
      </p:sp>
    </p:spTree>
    <p:extLst>
      <p:ext uri="{BB962C8B-B14F-4D97-AF65-F5344CB8AC3E}">
        <p14:creationId xmlns:p14="http://schemas.microsoft.com/office/powerpoint/2010/main" val="3604027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D3CD0967-B853-4D8B-A2DF-0D2943F06AEE}" type="datetimeFigureOut">
              <a:rPr lang="en-US"/>
              <a:pPr>
                <a:defRPr/>
              </a:pPr>
              <a:t>3/18/2019</a:t>
            </a:fld>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E80F8326-0EBD-43E2-B21D-4EF193A4A13C}" type="slidenum">
              <a:rPr lang="en-US"/>
              <a:pPr>
                <a:defRPr/>
              </a:pPr>
              <a:t>‹#›</a:t>
            </a:fld>
            <a:endParaRPr lang="en-US"/>
          </a:p>
        </p:txBody>
      </p:sp>
    </p:spTree>
    <p:extLst>
      <p:ext uri="{BB962C8B-B14F-4D97-AF65-F5344CB8AC3E}">
        <p14:creationId xmlns:p14="http://schemas.microsoft.com/office/powerpoint/2010/main" val="404198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358900" cy="508000"/>
          </a:xfrm>
          <a:custGeom>
            <a:avLst/>
            <a:gdLst>
              <a:gd name="T0" fmla="*/ 1358900 w 7908"/>
              <a:gd name="T1" fmla="*/ 238455 h 10000"/>
              <a:gd name="T2" fmla="*/ 1129839 w 7908"/>
              <a:gd name="T3" fmla="*/ 9550 h 10000"/>
              <a:gd name="T4" fmla="*/ 1124856 w 7908"/>
              <a:gd name="T5" fmla="*/ 4775 h 10000"/>
              <a:gd name="T6" fmla="*/ 1110593 w 7908"/>
              <a:gd name="T7" fmla="*/ 0 h 10000"/>
              <a:gd name="T8" fmla="*/ 1019862 w 7908"/>
              <a:gd name="T9" fmla="*/ 0 h 10000"/>
              <a:gd name="T10" fmla="*/ 0 w 7908"/>
              <a:gd name="T11" fmla="*/ 3150 h 10000"/>
              <a:gd name="T12" fmla="*/ 0 w 7908"/>
              <a:gd name="T13" fmla="*/ 508000 h 10000"/>
              <a:gd name="T14" fmla="*/ 1019862 w 7908"/>
              <a:gd name="T15" fmla="*/ 505562 h 10000"/>
              <a:gd name="T16" fmla="*/ 1110593 w 7908"/>
              <a:gd name="T17" fmla="*/ 505562 h 10000"/>
              <a:gd name="T18" fmla="*/ 1124856 w 7908"/>
              <a:gd name="T19" fmla="*/ 500837 h 10000"/>
              <a:gd name="T20" fmla="*/ 1129839 w 7908"/>
              <a:gd name="T21" fmla="*/ 496011 h 10000"/>
              <a:gd name="T22" fmla="*/ 1358900 w 7908"/>
              <a:gd name="T23" fmla="*/ 267106 h 10000"/>
              <a:gd name="T24" fmla="*/ 1358900 w 7908"/>
              <a:gd name="T25" fmla="*/ 238455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4E185794-7DD1-43B7-A4F3-57F7824A3571}" type="datetimeFigureOut">
              <a:rPr lang="en-US"/>
              <a:pPr>
                <a:defRPr/>
              </a:pPr>
              <a:t>3/18/2019</a:t>
            </a:fld>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511175" y="4983163"/>
            <a:ext cx="585788" cy="365125"/>
          </a:xfrm>
        </p:spPr>
        <p:txBody>
          <a:bodyPr/>
          <a:lstStyle>
            <a:lvl1pPr>
              <a:defRPr/>
            </a:lvl1pPr>
          </a:lstStyle>
          <a:p>
            <a:pPr>
              <a:defRPr/>
            </a:pPr>
            <a:fld id="{6868C5A2-700B-46AE-B938-135F048D1361}" type="slidenum">
              <a:rPr lang="en-US"/>
              <a:pPr>
                <a:defRPr/>
              </a:pPr>
              <a:t>‹#›</a:t>
            </a:fld>
            <a:endParaRPr lang="en-US"/>
          </a:p>
        </p:txBody>
      </p:sp>
    </p:spTree>
    <p:extLst>
      <p:ext uri="{BB962C8B-B14F-4D97-AF65-F5344CB8AC3E}">
        <p14:creationId xmlns:p14="http://schemas.microsoft.com/office/powerpoint/2010/main" val="1889036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35"/>
          <p:cNvGrpSpPr>
            <a:grpSpLocks/>
          </p:cNvGrpSpPr>
          <p:nvPr/>
        </p:nvGrpSpPr>
        <p:grpSpPr bwMode="auto">
          <a:xfrm>
            <a:off x="0" y="228600"/>
            <a:ext cx="1981200" cy="6638925"/>
            <a:chOff x="2487613" y="285750"/>
            <a:chExt cx="2428875" cy="5654676"/>
          </a:xfrm>
        </p:grpSpPr>
        <p:sp>
          <p:nvSpPr>
            <p:cNvPr id="1046" name="Freeform 11"/>
            <p:cNvSpPr>
              <a:spLocks/>
            </p:cNvSpPr>
            <p:nvPr/>
          </p:nvSpPr>
          <p:spPr bwMode="auto">
            <a:xfrm>
              <a:off x="2487613" y="2284413"/>
              <a:ext cx="85725" cy="533400"/>
            </a:xfrm>
            <a:custGeom>
              <a:avLst/>
              <a:gdLst>
                <a:gd name="T0" fmla="*/ 85725 w 22"/>
                <a:gd name="T1" fmla="*/ 533400 h 136"/>
                <a:gd name="T2" fmla="*/ 66242 w 22"/>
                <a:gd name="T3" fmla="*/ 313765 h 136"/>
                <a:gd name="T4" fmla="*/ 0 w 22"/>
                <a:gd name="T5" fmla="*/ 0 h 136"/>
                <a:gd name="T6" fmla="*/ 0 w 22"/>
                <a:gd name="T7" fmla="*/ 137272 h 136"/>
                <a:gd name="T8" fmla="*/ 77932 w 22"/>
                <a:gd name="T9" fmla="*/ 486335 h 136"/>
                <a:gd name="T10" fmla="*/ 85725 w 22"/>
                <a:gd name="T11" fmla="*/ 533400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47" name="Freeform 12"/>
            <p:cNvSpPr>
              <a:spLocks/>
            </p:cNvSpPr>
            <p:nvPr/>
          </p:nvSpPr>
          <p:spPr bwMode="auto">
            <a:xfrm>
              <a:off x="2597151" y="2779713"/>
              <a:ext cx="550863" cy="1978025"/>
            </a:xfrm>
            <a:custGeom>
              <a:avLst/>
              <a:gdLst>
                <a:gd name="T0" fmla="*/ 338387 w 140"/>
                <a:gd name="T1" fmla="*/ 1373628 h 504"/>
                <a:gd name="T2" fmla="*/ 546928 w 140"/>
                <a:gd name="T3" fmla="*/ 1978025 h 504"/>
                <a:gd name="T4" fmla="*/ 550863 w 140"/>
                <a:gd name="T5" fmla="*/ 1875984 h 504"/>
                <a:gd name="T6" fmla="*/ 373800 w 140"/>
                <a:gd name="T7" fmla="*/ 1361855 h 504"/>
                <a:gd name="T8" fmla="*/ 0 w 140"/>
                <a:gd name="T9" fmla="*/ 0 h 504"/>
                <a:gd name="T10" fmla="*/ 23608 w 140"/>
                <a:gd name="T11" fmla="*/ 239404 h 504"/>
                <a:gd name="T12" fmla="*/ 338387 w 140"/>
                <a:gd name="T13" fmla="*/ 1373628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48" name="Freeform 13"/>
            <p:cNvSpPr>
              <a:spLocks/>
            </p:cNvSpPr>
            <p:nvPr/>
          </p:nvSpPr>
          <p:spPr bwMode="auto">
            <a:xfrm>
              <a:off x="3175001" y="4730750"/>
              <a:ext cx="519113" cy="1209675"/>
            </a:xfrm>
            <a:custGeom>
              <a:avLst/>
              <a:gdLst>
                <a:gd name="T0" fmla="*/ 31461 w 132"/>
                <a:gd name="T1" fmla="*/ 86405 h 308"/>
                <a:gd name="T2" fmla="*/ 0 w 132"/>
                <a:gd name="T3" fmla="*/ 0 h 308"/>
                <a:gd name="T4" fmla="*/ 0 w 132"/>
                <a:gd name="T5" fmla="*/ 113898 h 308"/>
                <a:gd name="T6" fmla="*/ 267422 w 132"/>
                <a:gd name="T7" fmla="*/ 761938 h 308"/>
                <a:gd name="T8" fmla="*/ 483719 w 132"/>
                <a:gd name="T9" fmla="*/ 1209675 h 308"/>
                <a:gd name="T10" fmla="*/ 519113 w 132"/>
                <a:gd name="T11" fmla="*/ 1209675 h 308"/>
                <a:gd name="T12" fmla="*/ 302816 w 132"/>
                <a:gd name="T13" fmla="*/ 746228 h 308"/>
                <a:gd name="T14" fmla="*/ 31461 w 132"/>
                <a:gd name="T15" fmla="*/ 86405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49" name="Freeform 14"/>
            <p:cNvSpPr>
              <a:spLocks/>
            </p:cNvSpPr>
            <p:nvPr/>
          </p:nvSpPr>
          <p:spPr bwMode="auto">
            <a:xfrm>
              <a:off x="3305176" y="5630863"/>
              <a:ext cx="146050" cy="309563"/>
            </a:xfrm>
            <a:custGeom>
              <a:avLst/>
              <a:gdLst>
                <a:gd name="T0" fmla="*/ 110524 w 37"/>
                <a:gd name="T1" fmla="*/ 309563 h 79"/>
                <a:gd name="T2" fmla="*/ 146050 w 37"/>
                <a:gd name="T3" fmla="*/ 309563 h 79"/>
                <a:gd name="T4" fmla="*/ 0 w 37"/>
                <a:gd name="T5" fmla="*/ 0 h 79"/>
                <a:gd name="T6" fmla="*/ 110524 w 37"/>
                <a:gd name="T7" fmla="*/ 309563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50" name="Freeform 15"/>
            <p:cNvSpPr>
              <a:spLocks/>
            </p:cNvSpPr>
            <p:nvPr/>
          </p:nvSpPr>
          <p:spPr bwMode="auto">
            <a:xfrm>
              <a:off x="2573338" y="2817813"/>
              <a:ext cx="700088" cy="2835275"/>
            </a:xfrm>
            <a:custGeom>
              <a:avLst/>
              <a:gdLst>
                <a:gd name="T0" fmla="*/ 637159 w 178"/>
                <a:gd name="T1" fmla="*/ 2591803 h 722"/>
                <a:gd name="T2" fmla="*/ 456237 w 178"/>
                <a:gd name="T3" fmla="*/ 2097004 h 722"/>
                <a:gd name="T4" fmla="*/ 157323 w 178"/>
                <a:gd name="T5" fmla="*/ 926766 h 722"/>
                <a:gd name="T6" fmla="*/ 47197 w 178"/>
                <a:gd name="T7" fmla="*/ 200276 h 722"/>
                <a:gd name="T8" fmla="*/ 0 w 178"/>
                <a:gd name="T9" fmla="*/ 0 h 722"/>
                <a:gd name="T10" fmla="*/ 129792 w 178"/>
                <a:gd name="T11" fmla="*/ 930693 h 722"/>
                <a:gd name="T12" fmla="*/ 420839 w 178"/>
                <a:gd name="T13" fmla="*/ 2108785 h 722"/>
                <a:gd name="T14" fmla="*/ 629293 w 178"/>
                <a:gd name="T15" fmla="*/ 2674269 h 722"/>
                <a:gd name="T16" fmla="*/ 700088 w 178"/>
                <a:gd name="T17" fmla="*/ 2835275 h 722"/>
                <a:gd name="T18" fmla="*/ 684356 w 178"/>
                <a:gd name="T19" fmla="*/ 2780297 h 722"/>
                <a:gd name="T20" fmla="*/ 637159 w 178"/>
                <a:gd name="T21" fmla="*/ 2591803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51" name="Freeform 16"/>
            <p:cNvSpPr>
              <a:spLocks/>
            </p:cNvSpPr>
            <p:nvPr/>
          </p:nvSpPr>
          <p:spPr bwMode="auto">
            <a:xfrm>
              <a:off x="2506663" y="285750"/>
              <a:ext cx="90488" cy="2493963"/>
            </a:xfrm>
            <a:custGeom>
              <a:avLst/>
              <a:gdLst>
                <a:gd name="T0" fmla="*/ 43277 w 23"/>
                <a:gd name="T1" fmla="*/ 2266168 h 635"/>
                <a:gd name="T2" fmla="*/ 47211 w 23"/>
                <a:gd name="T3" fmla="*/ 2313298 h 635"/>
                <a:gd name="T4" fmla="*/ 86554 w 23"/>
                <a:gd name="T5" fmla="*/ 2482180 h 635"/>
                <a:gd name="T6" fmla="*/ 90488 w 23"/>
                <a:gd name="T7" fmla="*/ 2493963 h 635"/>
                <a:gd name="T8" fmla="*/ 66882 w 23"/>
                <a:gd name="T9" fmla="*/ 2262240 h 635"/>
                <a:gd name="T10" fmla="*/ 19671 w 23"/>
                <a:gd name="T11" fmla="*/ 1056498 h 635"/>
                <a:gd name="T12" fmla="*/ 59014 w 23"/>
                <a:gd name="T13" fmla="*/ 0 h 635"/>
                <a:gd name="T14" fmla="*/ 47211 w 23"/>
                <a:gd name="T15" fmla="*/ 0 h 635"/>
                <a:gd name="T16" fmla="*/ 3934 w 23"/>
                <a:gd name="T17" fmla="*/ 1056498 h 635"/>
                <a:gd name="T18" fmla="*/ 43277 w 23"/>
                <a:gd name="T19" fmla="*/ 2266168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52" name="Freeform 17"/>
            <p:cNvSpPr>
              <a:spLocks/>
            </p:cNvSpPr>
            <p:nvPr/>
          </p:nvSpPr>
          <p:spPr bwMode="auto">
            <a:xfrm>
              <a:off x="2554288" y="2598738"/>
              <a:ext cx="66675" cy="420688"/>
            </a:xfrm>
            <a:custGeom>
              <a:avLst/>
              <a:gdLst>
                <a:gd name="T0" fmla="*/ 0 w 17"/>
                <a:gd name="T1" fmla="*/ 0 h 107"/>
                <a:gd name="T2" fmla="*/ 19610 w 17"/>
                <a:gd name="T3" fmla="*/ 220173 h 107"/>
                <a:gd name="T4" fmla="*/ 66675 w 17"/>
                <a:gd name="T5" fmla="*/ 420688 h 107"/>
                <a:gd name="T6" fmla="*/ 43143 w 17"/>
                <a:gd name="T7" fmla="*/ 180857 h 107"/>
                <a:gd name="T8" fmla="*/ 39221 w 17"/>
                <a:gd name="T9" fmla="*/ 169062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53" name="Freeform 18"/>
            <p:cNvSpPr>
              <a:spLocks/>
            </p:cNvSpPr>
            <p:nvPr/>
          </p:nvSpPr>
          <p:spPr bwMode="auto">
            <a:xfrm>
              <a:off x="3143251" y="4757738"/>
              <a:ext cx="161925" cy="873125"/>
            </a:xfrm>
            <a:custGeom>
              <a:avLst/>
              <a:gdLst>
                <a:gd name="T0" fmla="*/ 0 w 41"/>
                <a:gd name="T1" fmla="*/ 0 h 222"/>
                <a:gd name="T2" fmla="*/ 19747 w 41"/>
                <a:gd name="T3" fmla="*/ 365769 h 222"/>
                <a:gd name="T4" fmla="*/ 67140 w 41"/>
                <a:gd name="T5" fmla="*/ 652877 h 222"/>
                <a:gd name="T6" fmla="*/ 94785 w 41"/>
                <a:gd name="T7" fmla="*/ 723671 h 222"/>
                <a:gd name="T8" fmla="*/ 161925 w 41"/>
                <a:gd name="T9" fmla="*/ 873125 h 222"/>
                <a:gd name="T10" fmla="*/ 150077 w 41"/>
                <a:gd name="T11" fmla="*/ 833795 h 222"/>
                <a:gd name="T12" fmla="*/ 51342 w 41"/>
                <a:gd name="T13" fmla="*/ 361836 h 222"/>
                <a:gd name="T14" fmla="*/ 31595 w 41"/>
                <a:gd name="T15" fmla="*/ 86526 h 222"/>
                <a:gd name="T16" fmla="*/ 27646 w 41"/>
                <a:gd name="T17" fmla="*/ 70794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54" name="Freeform 19"/>
            <p:cNvSpPr>
              <a:spLocks/>
            </p:cNvSpPr>
            <p:nvPr/>
          </p:nvSpPr>
          <p:spPr bwMode="auto">
            <a:xfrm>
              <a:off x="3148013" y="1282700"/>
              <a:ext cx="1768475" cy="3448050"/>
            </a:xfrm>
            <a:custGeom>
              <a:avLst/>
              <a:gdLst>
                <a:gd name="T0" fmla="*/ 27510 w 450"/>
                <a:gd name="T1" fmla="*/ 3353798 h 878"/>
                <a:gd name="T2" fmla="*/ 196497 w 450"/>
                <a:gd name="T3" fmla="*/ 2407352 h 878"/>
                <a:gd name="T4" fmla="*/ 585562 w 450"/>
                <a:gd name="T5" fmla="*/ 1523740 h 878"/>
                <a:gd name="T6" fmla="*/ 1120034 w 450"/>
                <a:gd name="T7" fmla="*/ 718671 h 878"/>
                <a:gd name="T8" fmla="*/ 1430500 w 450"/>
                <a:gd name="T9" fmla="*/ 349518 h 878"/>
                <a:gd name="T10" fmla="*/ 1595557 w 450"/>
                <a:gd name="T11" fmla="*/ 172795 h 878"/>
                <a:gd name="T12" fmla="*/ 1768475 w 450"/>
                <a:gd name="T13" fmla="*/ 3927 h 878"/>
                <a:gd name="T14" fmla="*/ 1768475 w 450"/>
                <a:gd name="T15" fmla="*/ 0 h 878"/>
                <a:gd name="T16" fmla="*/ 1591628 w 450"/>
                <a:gd name="T17" fmla="*/ 168868 h 878"/>
                <a:gd name="T18" fmla="*/ 1426570 w 450"/>
                <a:gd name="T19" fmla="*/ 345590 h 878"/>
                <a:gd name="T20" fmla="*/ 1112174 w 450"/>
                <a:gd name="T21" fmla="*/ 710817 h 878"/>
                <a:gd name="T22" fmla="*/ 569842 w 450"/>
                <a:gd name="T23" fmla="*/ 1515885 h 878"/>
                <a:gd name="T24" fmla="*/ 176848 w 450"/>
                <a:gd name="T25" fmla="*/ 2399497 h 878"/>
                <a:gd name="T26" fmla="*/ 0 w 450"/>
                <a:gd name="T27" fmla="*/ 3353798 h 878"/>
                <a:gd name="T28" fmla="*/ 0 w 450"/>
                <a:gd name="T29" fmla="*/ 3373434 h 878"/>
                <a:gd name="T30" fmla="*/ 27510 w 450"/>
                <a:gd name="T31" fmla="*/ 3448050 h 878"/>
                <a:gd name="T32" fmla="*/ 27510 w 450"/>
                <a:gd name="T33" fmla="*/ 3353798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55" name="Freeform 20"/>
            <p:cNvSpPr>
              <a:spLocks/>
            </p:cNvSpPr>
            <p:nvPr/>
          </p:nvSpPr>
          <p:spPr bwMode="auto">
            <a:xfrm>
              <a:off x="3273426" y="5653088"/>
              <a:ext cx="138113" cy="287338"/>
            </a:xfrm>
            <a:custGeom>
              <a:avLst/>
              <a:gdLst>
                <a:gd name="T0" fmla="*/ 0 w 35"/>
                <a:gd name="T1" fmla="*/ 0 h 73"/>
                <a:gd name="T2" fmla="*/ 102598 w 35"/>
                <a:gd name="T3" fmla="*/ 287338 h 73"/>
                <a:gd name="T4" fmla="*/ 138113 w 35"/>
                <a:gd name="T5" fmla="*/ 287338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56" name="Freeform 21"/>
            <p:cNvSpPr>
              <a:spLocks/>
            </p:cNvSpPr>
            <p:nvPr/>
          </p:nvSpPr>
          <p:spPr bwMode="auto">
            <a:xfrm>
              <a:off x="3143251" y="4656138"/>
              <a:ext cx="31750" cy="188913"/>
            </a:xfrm>
            <a:custGeom>
              <a:avLst/>
              <a:gdLst>
                <a:gd name="T0" fmla="*/ 27781 w 8"/>
                <a:gd name="T1" fmla="*/ 173170 h 48"/>
                <a:gd name="T2" fmla="*/ 31750 w 8"/>
                <a:gd name="T3" fmla="*/ 188913 h 48"/>
                <a:gd name="T4" fmla="*/ 31750 w 8"/>
                <a:gd name="T5" fmla="*/ 74778 h 48"/>
                <a:gd name="T6" fmla="*/ 3969 w 8"/>
                <a:gd name="T7" fmla="*/ 0 h 48"/>
                <a:gd name="T8" fmla="*/ 0 w 8"/>
                <a:gd name="T9" fmla="*/ 102328 h 48"/>
                <a:gd name="T10" fmla="*/ 27781 w 8"/>
                <a:gd name="T11" fmla="*/ 173170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57" name="Freeform 22"/>
            <p:cNvSpPr>
              <a:spLocks/>
            </p:cNvSpPr>
            <p:nvPr/>
          </p:nvSpPr>
          <p:spPr bwMode="auto">
            <a:xfrm>
              <a:off x="3211513" y="5410200"/>
              <a:ext cx="203200" cy="530225"/>
            </a:xfrm>
            <a:custGeom>
              <a:avLst/>
              <a:gdLst>
                <a:gd name="T0" fmla="*/ 27354 w 52"/>
                <a:gd name="T1" fmla="*/ 70697 h 135"/>
                <a:gd name="T2" fmla="*/ 0 w 52"/>
                <a:gd name="T3" fmla="*/ 0 h 135"/>
                <a:gd name="T4" fmla="*/ 46892 w 52"/>
                <a:gd name="T5" fmla="*/ 188524 h 135"/>
                <a:gd name="T6" fmla="*/ 62523 w 52"/>
                <a:gd name="T7" fmla="*/ 243511 h 135"/>
                <a:gd name="T8" fmla="*/ 199292 w 52"/>
                <a:gd name="T9" fmla="*/ 530225 h 135"/>
                <a:gd name="T10" fmla="*/ 203200 w 52"/>
                <a:gd name="T11" fmla="*/ 530225 h 135"/>
                <a:gd name="T12" fmla="*/ 93785 w 52"/>
                <a:gd name="T13" fmla="*/ 219945 h 135"/>
                <a:gd name="T14" fmla="*/ 27354 w 52"/>
                <a:gd name="T15" fmla="*/ 70697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grpSp>
      <p:grpSp>
        <p:nvGrpSpPr>
          <p:cNvPr id="1027" name="Group 48"/>
          <p:cNvGrpSpPr>
            <a:grpSpLocks/>
          </p:cNvGrpSpPr>
          <p:nvPr/>
        </p:nvGrpSpPr>
        <p:grpSpPr bwMode="auto">
          <a:xfrm>
            <a:off x="20638" y="0"/>
            <a:ext cx="1952625" cy="6853238"/>
            <a:chOff x="6627813" y="195717"/>
            <a:chExt cx="1952625" cy="5678034"/>
          </a:xfrm>
        </p:grpSpPr>
        <p:sp>
          <p:nvSpPr>
            <p:cNvPr id="1034" name="Freeform 27"/>
            <p:cNvSpPr>
              <a:spLocks/>
            </p:cNvSpPr>
            <p:nvPr/>
          </p:nvSpPr>
          <p:spPr bwMode="auto">
            <a:xfrm>
              <a:off x="6627813" y="195717"/>
              <a:ext cx="409575" cy="3646488"/>
            </a:xfrm>
            <a:custGeom>
              <a:avLst/>
              <a:gdLst>
                <a:gd name="T0" fmla="*/ 27835 w 103"/>
                <a:gd name="T1" fmla="*/ 832351 h 920"/>
                <a:gd name="T2" fmla="*/ 103388 w 103"/>
                <a:gd name="T3" fmla="*/ 1763790 h 920"/>
                <a:gd name="T4" fmla="*/ 226658 w 103"/>
                <a:gd name="T5" fmla="*/ 2691267 h 920"/>
                <a:gd name="T6" fmla="*/ 401622 w 103"/>
                <a:gd name="T7" fmla="*/ 3610816 h 920"/>
                <a:gd name="T8" fmla="*/ 409575 w 103"/>
                <a:gd name="T9" fmla="*/ 3646488 h 920"/>
                <a:gd name="T10" fmla="*/ 393669 w 103"/>
                <a:gd name="T11" fmla="*/ 3464164 h 920"/>
                <a:gd name="T12" fmla="*/ 393669 w 103"/>
                <a:gd name="T13" fmla="*/ 3432455 h 920"/>
                <a:gd name="T14" fmla="*/ 250517 w 103"/>
                <a:gd name="T15" fmla="*/ 2687303 h 920"/>
                <a:gd name="T16" fmla="*/ 119294 w 103"/>
                <a:gd name="T17" fmla="*/ 1759827 h 920"/>
                <a:gd name="T18" fmla="*/ 35788 w 103"/>
                <a:gd name="T19" fmla="*/ 828387 h 920"/>
                <a:gd name="T20" fmla="*/ 11929 w 103"/>
                <a:gd name="T21" fmla="*/ 364649 h 920"/>
                <a:gd name="T22" fmla="*/ 3976 w 103"/>
                <a:gd name="T23" fmla="*/ 0 h 920"/>
                <a:gd name="T24" fmla="*/ 0 w 103"/>
                <a:gd name="T25" fmla="*/ 0 h 920"/>
                <a:gd name="T26" fmla="*/ 3976 w 103"/>
                <a:gd name="T27" fmla="*/ 364649 h 920"/>
                <a:gd name="T28" fmla="*/ 27835 w 103"/>
                <a:gd name="T29" fmla="*/ 832351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35" name="Freeform 28"/>
            <p:cNvSpPr>
              <a:spLocks/>
            </p:cNvSpPr>
            <p:nvPr/>
          </p:nvSpPr>
          <p:spPr bwMode="auto">
            <a:xfrm>
              <a:off x="7061201" y="3771900"/>
              <a:ext cx="350838" cy="1309688"/>
            </a:xfrm>
            <a:custGeom>
              <a:avLst/>
              <a:gdLst>
                <a:gd name="T0" fmla="*/ 211300 w 88"/>
                <a:gd name="T1" fmla="*/ 908844 h 330"/>
                <a:gd name="T2" fmla="*/ 350838 w 88"/>
                <a:gd name="T3" fmla="*/ 1309688 h 330"/>
                <a:gd name="T4" fmla="*/ 350838 w 88"/>
                <a:gd name="T5" fmla="*/ 1222375 h 330"/>
                <a:gd name="T6" fmla="*/ 350838 w 88"/>
                <a:gd name="T7" fmla="*/ 1206500 h 330"/>
                <a:gd name="T8" fmla="*/ 247181 w 88"/>
                <a:gd name="T9" fmla="*/ 896938 h 330"/>
                <a:gd name="T10" fmla="*/ 0 w 88"/>
                <a:gd name="T11" fmla="*/ 0 h 330"/>
                <a:gd name="T12" fmla="*/ 27908 w 88"/>
                <a:gd name="T13" fmla="*/ 250031 h 330"/>
                <a:gd name="T14" fmla="*/ 211300 w 88"/>
                <a:gd name="T15" fmla="*/ 908844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36" name="Freeform 29"/>
            <p:cNvSpPr>
              <a:spLocks/>
            </p:cNvSpPr>
            <p:nvPr/>
          </p:nvSpPr>
          <p:spPr bwMode="auto">
            <a:xfrm>
              <a:off x="7439026" y="5053013"/>
              <a:ext cx="357188" cy="820738"/>
            </a:xfrm>
            <a:custGeom>
              <a:avLst/>
              <a:gdLst>
                <a:gd name="T0" fmla="*/ 23813 w 90"/>
                <a:gd name="T1" fmla="*/ 59474 h 207"/>
                <a:gd name="T2" fmla="*/ 0 w 90"/>
                <a:gd name="T3" fmla="*/ 0 h 207"/>
                <a:gd name="T4" fmla="*/ 3969 w 90"/>
                <a:gd name="T5" fmla="*/ 114983 h 207"/>
                <a:gd name="T6" fmla="*/ 166688 w 90"/>
                <a:gd name="T7" fmla="*/ 503545 h 207"/>
                <a:gd name="T8" fmla="*/ 317500 w 90"/>
                <a:gd name="T9" fmla="*/ 820738 h 207"/>
                <a:gd name="T10" fmla="*/ 357188 w 90"/>
                <a:gd name="T11" fmla="*/ 820738 h 207"/>
                <a:gd name="T12" fmla="*/ 198438 w 90"/>
                <a:gd name="T13" fmla="*/ 487685 h 207"/>
                <a:gd name="T14" fmla="*/ 23813 w 90"/>
                <a:gd name="T15" fmla="*/ 59474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37" name="Freeform 30"/>
            <p:cNvSpPr>
              <a:spLocks/>
            </p:cNvSpPr>
            <p:nvPr/>
          </p:nvSpPr>
          <p:spPr bwMode="auto">
            <a:xfrm>
              <a:off x="7037388" y="3811588"/>
              <a:ext cx="457200" cy="1852613"/>
            </a:xfrm>
            <a:custGeom>
              <a:avLst/>
              <a:gdLst>
                <a:gd name="T0" fmla="*/ 401541 w 115"/>
                <a:gd name="T1" fmla="*/ 1622524 h 467"/>
                <a:gd name="T2" fmla="*/ 310101 w 115"/>
                <a:gd name="T3" fmla="*/ 1364666 h 467"/>
                <a:gd name="T4" fmla="*/ 115294 w 115"/>
                <a:gd name="T5" fmla="*/ 599025 h 467"/>
                <a:gd name="T6" fmla="*/ 51683 w 115"/>
                <a:gd name="T7" fmla="*/ 210254 h 467"/>
                <a:gd name="T8" fmla="*/ 0 w 115"/>
                <a:gd name="T9" fmla="*/ 0 h 467"/>
                <a:gd name="T10" fmla="*/ 83489 w 115"/>
                <a:gd name="T11" fmla="*/ 602992 h 467"/>
                <a:gd name="T12" fmla="*/ 274320 w 115"/>
                <a:gd name="T13" fmla="*/ 1376567 h 467"/>
                <a:gd name="T14" fmla="*/ 409492 w 115"/>
                <a:gd name="T15" fmla="*/ 1749470 h 467"/>
                <a:gd name="T16" fmla="*/ 457200 w 115"/>
                <a:gd name="T17" fmla="*/ 1852613 h 467"/>
                <a:gd name="T18" fmla="*/ 445273 w 115"/>
                <a:gd name="T19" fmla="*/ 1816910 h 467"/>
                <a:gd name="T20" fmla="*/ 401541 w 115"/>
                <a:gd name="T21" fmla="*/ 1622524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38" name="Freeform 31"/>
            <p:cNvSpPr>
              <a:spLocks/>
            </p:cNvSpPr>
            <p:nvPr/>
          </p:nvSpPr>
          <p:spPr bwMode="auto">
            <a:xfrm>
              <a:off x="6992938" y="1263650"/>
              <a:ext cx="144463" cy="2508250"/>
            </a:xfrm>
            <a:custGeom>
              <a:avLst/>
              <a:gdLst>
                <a:gd name="T0" fmla="*/ 68219 w 36"/>
                <a:gd name="T1" fmla="*/ 2508250 h 633"/>
                <a:gd name="T2" fmla="*/ 52167 w 36"/>
                <a:gd name="T3" fmla="*/ 2365601 h 633"/>
                <a:gd name="T4" fmla="*/ 20064 w 36"/>
                <a:gd name="T5" fmla="*/ 1577067 h 633"/>
                <a:gd name="T6" fmla="*/ 52167 w 36"/>
                <a:gd name="T7" fmla="*/ 784571 h 633"/>
                <a:gd name="T8" fmla="*/ 88283 w 36"/>
                <a:gd name="T9" fmla="*/ 392286 h 633"/>
                <a:gd name="T10" fmla="*/ 144463 w 36"/>
                <a:gd name="T11" fmla="*/ 0 h 633"/>
                <a:gd name="T12" fmla="*/ 140450 w 36"/>
                <a:gd name="T13" fmla="*/ 0 h 633"/>
                <a:gd name="T14" fmla="*/ 80257 w 36"/>
                <a:gd name="T15" fmla="*/ 392286 h 633"/>
                <a:gd name="T16" fmla="*/ 40129 w 36"/>
                <a:gd name="T17" fmla="*/ 784571 h 633"/>
                <a:gd name="T18" fmla="*/ 4013 w 36"/>
                <a:gd name="T19" fmla="*/ 1577067 h 633"/>
                <a:gd name="T20" fmla="*/ 28090 w 36"/>
                <a:gd name="T21" fmla="*/ 2333901 h 633"/>
                <a:gd name="T22" fmla="*/ 64206 w 36"/>
                <a:gd name="T23" fmla="*/ 2504288 h 633"/>
                <a:gd name="T24" fmla="*/ 68219 w 36"/>
                <a:gd name="T25" fmla="*/ 2508250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39" name="Freeform 32"/>
            <p:cNvSpPr>
              <a:spLocks/>
            </p:cNvSpPr>
            <p:nvPr/>
          </p:nvSpPr>
          <p:spPr bwMode="auto">
            <a:xfrm>
              <a:off x="7526338" y="5640388"/>
              <a:ext cx="111125" cy="233363"/>
            </a:xfrm>
            <a:custGeom>
              <a:avLst/>
              <a:gdLst>
                <a:gd name="T0" fmla="*/ 87313 w 28"/>
                <a:gd name="T1" fmla="*/ 233363 h 59"/>
                <a:gd name="T2" fmla="*/ 111125 w 28"/>
                <a:gd name="T3" fmla="*/ 233363 h 59"/>
                <a:gd name="T4" fmla="*/ 0 w 28"/>
                <a:gd name="T5" fmla="*/ 0 h 59"/>
                <a:gd name="T6" fmla="*/ 87313 w 28"/>
                <a:gd name="T7" fmla="*/ 233363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40" name="Freeform 33"/>
            <p:cNvSpPr>
              <a:spLocks/>
            </p:cNvSpPr>
            <p:nvPr/>
          </p:nvSpPr>
          <p:spPr bwMode="auto">
            <a:xfrm>
              <a:off x="7021513" y="3598863"/>
              <a:ext cx="68263" cy="423863"/>
            </a:xfrm>
            <a:custGeom>
              <a:avLst/>
              <a:gdLst>
                <a:gd name="T0" fmla="*/ 16062 w 17"/>
                <a:gd name="T1" fmla="*/ 213912 h 107"/>
                <a:gd name="T2" fmla="*/ 68263 w 17"/>
                <a:gd name="T3" fmla="*/ 423863 h 107"/>
                <a:gd name="T4" fmla="*/ 40155 w 17"/>
                <a:gd name="T5" fmla="*/ 174299 h 107"/>
                <a:gd name="T6" fmla="*/ 36139 w 17"/>
                <a:gd name="T7" fmla="*/ 170337 h 107"/>
                <a:gd name="T8" fmla="*/ 0 w 17"/>
                <a:gd name="T9" fmla="*/ 0 h 107"/>
                <a:gd name="T10" fmla="*/ 0 w 17"/>
                <a:gd name="T11" fmla="*/ 31691 h 107"/>
                <a:gd name="T12" fmla="*/ 16062 w 17"/>
                <a:gd name="T13" fmla="*/ 21391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41" name="Freeform 34"/>
            <p:cNvSpPr>
              <a:spLocks/>
            </p:cNvSpPr>
            <p:nvPr/>
          </p:nvSpPr>
          <p:spPr bwMode="auto">
            <a:xfrm>
              <a:off x="7412038" y="2801938"/>
              <a:ext cx="1168400" cy="2251075"/>
            </a:xfrm>
            <a:custGeom>
              <a:avLst/>
              <a:gdLst>
                <a:gd name="T0" fmla="*/ 31793 w 294"/>
                <a:gd name="T1" fmla="*/ 2191628 h 568"/>
                <a:gd name="T2" fmla="*/ 139095 w 294"/>
                <a:gd name="T3" fmla="*/ 1573375 h 568"/>
                <a:gd name="T4" fmla="*/ 393441 w 294"/>
                <a:gd name="T5" fmla="*/ 998716 h 568"/>
                <a:gd name="T6" fmla="*/ 743166 w 294"/>
                <a:gd name="T7" fmla="*/ 471616 h 568"/>
                <a:gd name="T8" fmla="*/ 945848 w 294"/>
                <a:gd name="T9" fmla="*/ 229863 h 568"/>
                <a:gd name="T10" fmla="*/ 1053150 w 294"/>
                <a:gd name="T11" fmla="*/ 110968 h 568"/>
                <a:gd name="T12" fmla="*/ 1168400 w 294"/>
                <a:gd name="T13" fmla="*/ 0 h 568"/>
                <a:gd name="T14" fmla="*/ 1164426 w 294"/>
                <a:gd name="T15" fmla="*/ 0 h 568"/>
                <a:gd name="T16" fmla="*/ 1049176 w 294"/>
                <a:gd name="T17" fmla="*/ 107005 h 568"/>
                <a:gd name="T18" fmla="*/ 941873 w 294"/>
                <a:gd name="T19" fmla="*/ 221937 h 568"/>
                <a:gd name="T20" fmla="*/ 735218 w 294"/>
                <a:gd name="T21" fmla="*/ 463690 h 568"/>
                <a:gd name="T22" fmla="*/ 377544 w 294"/>
                <a:gd name="T23" fmla="*/ 986827 h 568"/>
                <a:gd name="T24" fmla="*/ 119224 w 294"/>
                <a:gd name="T25" fmla="*/ 1569411 h 568"/>
                <a:gd name="T26" fmla="*/ 0 w 294"/>
                <a:gd name="T27" fmla="*/ 2175775 h 568"/>
                <a:gd name="T28" fmla="*/ 27819 w 294"/>
                <a:gd name="T29" fmla="*/ 2251075 h 568"/>
                <a:gd name="T30" fmla="*/ 31793 w 294"/>
                <a:gd name="T31" fmla="*/ 2191628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42" name="Freeform 35"/>
            <p:cNvSpPr>
              <a:spLocks/>
            </p:cNvSpPr>
            <p:nvPr/>
          </p:nvSpPr>
          <p:spPr bwMode="auto">
            <a:xfrm>
              <a:off x="7494588" y="5664200"/>
              <a:ext cx="100013" cy="209550"/>
            </a:xfrm>
            <a:custGeom>
              <a:avLst/>
              <a:gdLst>
                <a:gd name="T0" fmla="*/ 0 w 25"/>
                <a:gd name="T1" fmla="*/ 0 h 53"/>
                <a:gd name="T2" fmla="*/ 76010 w 25"/>
                <a:gd name="T3" fmla="*/ 209550 h 53"/>
                <a:gd name="T4" fmla="*/ 100013 w 25"/>
                <a:gd name="T5" fmla="*/ 209550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43" name="Freeform 36"/>
            <p:cNvSpPr>
              <a:spLocks/>
            </p:cNvSpPr>
            <p:nvPr/>
          </p:nvSpPr>
          <p:spPr bwMode="auto">
            <a:xfrm>
              <a:off x="7412038" y="5081588"/>
              <a:ext cx="114300" cy="558800"/>
            </a:xfrm>
            <a:custGeom>
              <a:avLst/>
              <a:gdLst>
                <a:gd name="T0" fmla="*/ 0 w 29"/>
                <a:gd name="T1" fmla="*/ 0 h 141"/>
                <a:gd name="T2" fmla="*/ 27590 w 29"/>
                <a:gd name="T3" fmla="*/ 352718 h 141"/>
                <a:gd name="T4" fmla="*/ 70945 w 29"/>
                <a:gd name="T5" fmla="*/ 463685 h 141"/>
                <a:gd name="T6" fmla="*/ 114300 w 29"/>
                <a:gd name="T7" fmla="*/ 558800 h 141"/>
                <a:gd name="T8" fmla="*/ 106417 w 29"/>
                <a:gd name="T9" fmla="*/ 535021 h 141"/>
                <a:gd name="T10" fmla="*/ 31531 w 29"/>
                <a:gd name="T11" fmla="*/ 87189 h 141"/>
                <a:gd name="T12" fmla="*/ 15766 w 29"/>
                <a:gd name="T13" fmla="*/ 43594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44" name="Freeform 37"/>
            <p:cNvSpPr>
              <a:spLocks/>
            </p:cNvSpPr>
            <p:nvPr/>
          </p:nvSpPr>
          <p:spPr bwMode="auto">
            <a:xfrm>
              <a:off x="7412038" y="4978400"/>
              <a:ext cx="31750" cy="188913"/>
            </a:xfrm>
            <a:custGeom>
              <a:avLst/>
              <a:gdLst>
                <a:gd name="T0" fmla="*/ 0 w 8"/>
                <a:gd name="T1" fmla="*/ 102328 h 48"/>
                <a:gd name="T2" fmla="*/ 15875 w 8"/>
                <a:gd name="T3" fmla="*/ 145620 h 48"/>
                <a:gd name="T4" fmla="*/ 31750 w 8"/>
                <a:gd name="T5" fmla="*/ 188913 h 48"/>
                <a:gd name="T6" fmla="*/ 27781 w 8"/>
                <a:gd name="T7" fmla="*/ 74778 h 48"/>
                <a:gd name="T8" fmla="*/ 0 w 8"/>
                <a:gd name="T9" fmla="*/ 0 h 48"/>
                <a:gd name="T10" fmla="*/ 0 w 8"/>
                <a:gd name="T11" fmla="*/ 15743 h 48"/>
                <a:gd name="T12" fmla="*/ 0 w 8"/>
                <a:gd name="T13" fmla="*/ 10232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sp>
          <p:nvSpPr>
            <p:cNvPr id="1045" name="Freeform 38"/>
            <p:cNvSpPr>
              <a:spLocks/>
            </p:cNvSpPr>
            <p:nvPr/>
          </p:nvSpPr>
          <p:spPr bwMode="auto">
            <a:xfrm>
              <a:off x="7439026" y="5434013"/>
              <a:ext cx="174625" cy="439738"/>
            </a:xfrm>
            <a:custGeom>
              <a:avLst/>
              <a:gdLst>
                <a:gd name="T0" fmla="*/ 43656 w 44"/>
                <a:gd name="T1" fmla="*/ 110925 h 111"/>
                <a:gd name="T2" fmla="*/ 0 w 44"/>
                <a:gd name="T3" fmla="*/ 0 h 111"/>
                <a:gd name="T4" fmla="*/ 43656 w 44"/>
                <a:gd name="T5" fmla="*/ 194119 h 111"/>
                <a:gd name="T6" fmla="*/ 55563 w 44"/>
                <a:gd name="T7" fmla="*/ 229773 h 111"/>
                <a:gd name="T8" fmla="*/ 154781 w 44"/>
                <a:gd name="T9" fmla="*/ 439738 h 111"/>
                <a:gd name="T10" fmla="*/ 174625 w 44"/>
                <a:gd name="T11" fmla="*/ 439738 h 111"/>
                <a:gd name="T12" fmla="*/ 87313 w 44"/>
                <a:gd name="T13" fmla="*/ 206003 h 111"/>
                <a:gd name="T14" fmla="*/ 43656 w 44"/>
                <a:gd name="T15" fmla="*/ 110925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IQ"/>
            </a:p>
          </p:txBody>
        </p:sp>
      </p:grpSp>
      <p:sp>
        <p:nvSpPr>
          <p:cNvPr id="62" name="Rectangle 61"/>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1944688" y="623888"/>
            <a:ext cx="6589712"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IQ" smtClean="0"/>
              <a:t>Click to edit Master title style</a:t>
            </a:r>
          </a:p>
        </p:txBody>
      </p:sp>
      <p:sp>
        <p:nvSpPr>
          <p:cNvPr id="1030" name="Text Placeholder 2"/>
          <p:cNvSpPr>
            <a:spLocks noGrp="1"/>
          </p:cNvSpPr>
          <p:nvPr>
            <p:ph type="body" idx="1"/>
          </p:nvPr>
        </p:nvSpPr>
        <p:spPr bwMode="auto">
          <a:xfrm>
            <a:off x="1943100" y="2133600"/>
            <a:ext cx="65913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IQ" smtClean="0"/>
              <a:t>Click to edit Master text styles</a:t>
            </a:r>
          </a:p>
          <a:p>
            <a:pPr lvl="1"/>
            <a:r>
              <a:rPr lang="en-US" altLang="ar-IQ" smtClean="0"/>
              <a:t>Second level</a:t>
            </a:r>
          </a:p>
          <a:p>
            <a:pPr lvl="2"/>
            <a:r>
              <a:rPr lang="en-US" altLang="ar-IQ" smtClean="0"/>
              <a:t>Third level</a:t>
            </a:r>
          </a:p>
          <a:p>
            <a:pPr lvl="3"/>
            <a:r>
              <a:rPr lang="en-US" altLang="ar-IQ" smtClean="0"/>
              <a:t>Fourth level</a:t>
            </a:r>
          </a:p>
          <a:p>
            <a:pPr lvl="4"/>
            <a:r>
              <a:rPr lang="en-US" altLang="ar-IQ" smtClean="0"/>
              <a:t>Fifth level</a:t>
            </a:r>
          </a:p>
        </p:txBody>
      </p:sp>
      <p:sp>
        <p:nvSpPr>
          <p:cNvPr id="4" name="Date Placeholder 3"/>
          <p:cNvSpPr>
            <a:spLocks noGrp="1"/>
          </p:cNvSpPr>
          <p:nvPr>
            <p:ph type="dt" sz="half" idx="2"/>
          </p:nvPr>
        </p:nvSpPr>
        <p:spPr>
          <a:xfrm>
            <a:off x="7772400" y="6135688"/>
            <a:ext cx="766763" cy="369887"/>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1351B18F-78CA-4331-A0B6-0EF89BF1279E}" type="datetimeFigureOut">
              <a:rPr lang="en-US"/>
              <a:pPr>
                <a:defRPr/>
              </a:pPr>
              <a:t>3/18/2019</a:t>
            </a:fld>
            <a:endParaRPr lang="en-US" dirty="0"/>
          </a:p>
        </p:txBody>
      </p:sp>
      <p:sp>
        <p:nvSpPr>
          <p:cNvPr id="5" name="Footer Placeholder 4"/>
          <p:cNvSpPr>
            <a:spLocks noGrp="1"/>
          </p:cNvSpPr>
          <p:nvPr>
            <p:ph type="ftr" sz="quarter" idx="3"/>
          </p:nvPr>
        </p:nvSpPr>
        <p:spPr>
          <a:xfrm>
            <a:off x="1943100" y="6135688"/>
            <a:ext cx="57165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gray">
          <a:xfrm>
            <a:off x="511175" y="787400"/>
            <a:ext cx="585788" cy="365125"/>
          </a:xfrm>
          <a:prstGeom prst="rect">
            <a:avLst/>
          </a:prstGeom>
        </p:spPr>
        <p:txBody>
          <a:bodyPr vert="horz" lIns="91440" tIns="45720" rIns="91440" bIns="45720" rtlCol="0" anchor="ctr"/>
          <a:lstStyle>
            <a:lvl1pPr algn="r">
              <a:defRPr sz="2000">
                <a:solidFill>
                  <a:srgbClr val="FEFFFF"/>
                </a:solidFill>
              </a:defRPr>
            </a:lvl1pPr>
          </a:lstStyle>
          <a:p>
            <a:pPr>
              <a:defRPr/>
            </a:pPr>
            <a:fld id="{F43F9D21-1E2E-4968-840E-3A7CFDA05AF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 id="2147483863" r:id="rId12"/>
    <p:sldLayoutId id="2147483864" r:id="rId13"/>
    <p:sldLayoutId id="2147483865" r:id="rId14"/>
    <p:sldLayoutId id="2147483866" r:id="rId15"/>
    <p:sldLayoutId id="2147483867"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447800" y="173462"/>
            <a:ext cx="7086600" cy="1143000"/>
          </a:xfrm>
        </p:spPr>
        <p:txBody>
          <a:bodyPr rtlCol="0">
            <a:normAutofit/>
          </a:bodyPr>
          <a:lstStyle/>
          <a:p>
            <a:pPr eaLnBrk="1" fontAlgn="auto" hangingPunct="1">
              <a:spcAft>
                <a:spcPts val="0"/>
              </a:spcAft>
              <a:defRPr/>
            </a:pPr>
            <a:r>
              <a:rPr lang="en-US" dirty="0" smtClean="0">
                <a:solidFill>
                  <a:schemeClr val="tx1">
                    <a:lumMod val="85000"/>
                    <a:lumOff val="15000"/>
                  </a:schemeClr>
                </a:solidFill>
              </a:rPr>
              <a:t>Stream Function </a:t>
            </a:r>
          </a:p>
        </p:txBody>
      </p:sp>
      <mc:AlternateContent xmlns:mc="http://schemas.openxmlformats.org/markup-compatibility/2006" xmlns:a14="http://schemas.microsoft.com/office/drawing/2010/main">
        <mc:Choice Requires="a14">
          <p:sp>
            <p:nvSpPr>
              <p:cNvPr id="19459" name="Rectangle 3"/>
              <p:cNvSpPr>
                <a:spLocks noChangeArrowheads="1"/>
              </p:cNvSpPr>
              <p:nvPr/>
            </p:nvSpPr>
            <p:spPr bwMode="auto">
              <a:xfrm>
                <a:off x="76200" y="744962"/>
                <a:ext cx="8915400" cy="600546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rgbClr val="808080"/>
                      </a:outerShdw>
                    </a:effectLst>
                  </a14:hiddenEffects>
                </a:ext>
              </a:extLst>
            </p:spPr>
            <p:txBody>
              <a:bodyPr lIns="92075" tIns="46038" rIns="92075" bIns="46038"/>
              <a:lstStyle>
                <a:lvl1pPr marL="342900" indent="-3429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marL="457200" lvl="1" indent="0">
                  <a:spcBef>
                    <a:spcPct val="20000"/>
                  </a:spcBef>
                  <a:buClr>
                    <a:schemeClr val="tx2"/>
                  </a:buClr>
                  <a:buSzPct val="75000"/>
                  <a:buNone/>
                </a:pPr>
                <a:r>
                  <a:rPr kumimoji="1" lang="en-US" altLang="ar-IQ" sz="2400" b="1" dirty="0" smtClean="0">
                    <a:solidFill>
                      <a:schemeClr val="tx1"/>
                    </a:solidFill>
                    <a:latin typeface="Times New Roman" panose="02020603050405020304" pitchFamily="18" charset="0"/>
                  </a:rPr>
                  <a:t>Free Vortex</a:t>
                </a:r>
              </a:p>
              <a:p>
                <a:pPr marL="457200" lvl="1" indent="0">
                  <a:spcBef>
                    <a:spcPct val="20000"/>
                  </a:spcBef>
                  <a:buClr>
                    <a:schemeClr val="tx2"/>
                  </a:buClr>
                  <a:buSzPct val="75000"/>
                  <a:buNone/>
                </a:pPr>
                <a:r>
                  <a:rPr kumimoji="1" lang="en-US" altLang="ar-IQ" sz="1800" b="1" dirty="0">
                    <a:solidFill>
                      <a:schemeClr val="tx1"/>
                    </a:solidFill>
                  </a:rPr>
                  <a:t>d</a:t>
                </a:r>
                <a14:m>
                  <m:oMath xmlns:m="http://schemas.openxmlformats.org/officeDocument/2006/math">
                    <m:r>
                      <m:rPr>
                        <m:sty m:val="p"/>
                      </m:rPr>
                      <a:rPr kumimoji="1" lang="el-GR" altLang="ar-IQ" sz="1800" b="1" i="1" smtClean="0">
                        <a:solidFill>
                          <a:schemeClr val="tx1"/>
                        </a:solidFill>
                        <a:latin typeface="Cambria Math" panose="02040503050406030204" pitchFamily="18" charset="0"/>
                      </a:rPr>
                      <m:t>Γ</m:t>
                    </m:r>
                    <m:r>
                      <a:rPr kumimoji="1" lang="en-US" altLang="ar-IQ" sz="1800" b="1" i="1" smtClean="0">
                        <a:solidFill>
                          <a:schemeClr val="tx1"/>
                        </a:solidFill>
                        <a:latin typeface="Cambria Math" panose="02040503050406030204" pitchFamily="18" charset="0"/>
                      </a:rPr>
                      <m:t>=</m:t>
                    </m:r>
                  </m:oMath>
                </a14:m>
                <a:r>
                  <a:rPr kumimoji="1" lang="en-US" altLang="ar-IQ" sz="1800" b="1" dirty="0" smtClean="0">
                    <a:solidFill>
                      <a:schemeClr val="tx1"/>
                    </a:solidFill>
                    <a:latin typeface="Times New Roman" panose="02020603050405020304" pitchFamily="18" charset="0"/>
                  </a:rPr>
                  <a:t> Circulation</a:t>
                </a:r>
              </a:p>
              <a:p>
                <a:pPr marL="457200" lvl="1" indent="0">
                  <a:spcBef>
                    <a:spcPct val="20000"/>
                  </a:spcBef>
                  <a:buClr>
                    <a:schemeClr val="tx2"/>
                  </a:buClr>
                  <a:buSzPct val="75000"/>
                  <a:buNone/>
                </a:pPr>
                <a:r>
                  <a:rPr kumimoji="1" lang="en-US" altLang="ar-IQ" sz="1800" b="1" dirty="0" smtClean="0">
                    <a:solidFill>
                      <a:schemeClr val="tx1"/>
                    </a:solidFill>
                    <a:latin typeface="Times New Roman" panose="02020603050405020304" pitchFamily="18" charset="0"/>
                  </a:rPr>
                  <a:t> </a:t>
                </a:r>
                <a14:m>
                  <m:oMath xmlns:m="http://schemas.openxmlformats.org/officeDocument/2006/math">
                    <m:r>
                      <a:rPr kumimoji="1" lang="en-US" altLang="ar-IQ" sz="1800" b="1" i="0" smtClean="0">
                        <a:solidFill>
                          <a:schemeClr val="tx1"/>
                        </a:solidFill>
                        <a:latin typeface="Cambria Math" panose="02040503050406030204" pitchFamily="18" charset="0"/>
                      </a:rPr>
                      <m:t>𝐝</m:t>
                    </m:r>
                    <m:r>
                      <m:rPr>
                        <m:sty m:val="p"/>
                      </m:rPr>
                      <a:rPr kumimoji="1" lang="el-GR" altLang="ar-IQ" sz="1800" b="1" i="1">
                        <a:solidFill>
                          <a:schemeClr val="tx1"/>
                        </a:solidFill>
                        <a:latin typeface="Cambria Math" panose="02040503050406030204" pitchFamily="18" charset="0"/>
                      </a:rPr>
                      <m:t>Γ</m:t>
                    </m:r>
                    <m:r>
                      <a:rPr kumimoji="1" lang="en-US" altLang="ar-IQ" sz="1800" b="1" i="1" smtClean="0">
                        <a:solidFill>
                          <a:schemeClr val="tx1"/>
                        </a:solidFill>
                        <a:latin typeface="Cambria Math" panose="02040503050406030204" pitchFamily="18" charset="0"/>
                      </a:rPr>
                      <m:t>=</m:t>
                    </m:r>
                    <m:r>
                      <a:rPr kumimoji="1" lang="en-US" altLang="ar-IQ" sz="1800" b="1" i="1" smtClean="0">
                        <a:solidFill>
                          <a:schemeClr val="tx1"/>
                        </a:solidFill>
                        <a:latin typeface="Cambria Math" panose="02040503050406030204" pitchFamily="18" charset="0"/>
                      </a:rPr>
                      <m:t>𝟎</m:t>
                    </m:r>
                    <m:r>
                      <a:rPr kumimoji="1" lang="en-US" altLang="ar-IQ" sz="1800" b="1" i="1" smtClean="0">
                        <a:solidFill>
                          <a:schemeClr val="tx1"/>
                        </a:solidFill>
                        <a:latin typeface="Cambria Math" panose="02040503050406030204" pitchFamily="18" charset="0"/>
                      </a:rPr>
                      <m:t>=</m:t>
                    </m:r>
                    <m:sSub>
                      <m:sSubPr>
                        <m:ctrlPr>
                          <a:rPr lang="ar-IQ" sz="1800" i="1" dirty="0" smtClean="0">
                            <a:latin typeface="Cambria Math" panose="02040503050406030204" pitchFamily="18" charset="0"/>
                          </a:rPr>
                        </m:ctrlPr>
                      </m:sSubPr>
                      <m:e>
                        <m:d>
                          <m:dPr>
                            <m:ctrlPr>
                              <a:rPr kumimoji="1" lang="en-US" altLang="ar-IQ" sz="1800" b="1" i="1">
                                <a:solidFill>
                                  <a:schemeClr val="tx1"/>
                                </a:solidFill>
                                <a:latin typeface="Cambria Math" panose="02040503050406030204" pitchFamily="18" charset="0"/>
                              </a:rPr>
                            </m:ctrlPr>
                          </m:dPr>
                          <m:e>
                            <m:sSub>
                              <m:sSubPr>
                                <m:ctrlPr>
                                  <a:rPr lang="ar-IQ" sz="1800" i="1" dirty="0">
                                    <a:latin typeface="Cambria Math" panose="02040503050406030204" pitchFamily="18" charset="0"/>
                                  </a:rPr>
                                </m:ctrlPr>
                              </m:sSubPr>
                              <m:e>
                                <m:r>
                                  <a:rPr lang="en-US" sz="1800" b="0" i="1" dirty="0" smtClean="0">
                                    <a:latin typeface="Cambria Math" panose="02040503050406030204" pitchFamily="18" charset="0"/>
                                  </a:rPr>
                                  <m:t>𝑣</m:t>
                                </m:r>
                              </m:e>
                              <m:sub>
                                <m:r>
                                  <a:rPr lang="en-US" sz="1800" i="1" dirty="0">
                                    <a:latin typeface="Cambria Math" panose="02040503050406030204" pitchFamily="18" charset="0"/>
                                    <a:ea typeface="Cambria Math" panose="02040503050406030204" pitchFamily="18" charset="0"/>
                                  </a:rPr>
                                  <m:t>𝑡</m:t>
                                </m:r>
                              </m:sub>
                            </m:sSub>
                            <m:r>
                              <a:rPr lang="en-US" sz="1800" b="1" i="1" dirty="0">
                                <a:latin typeface="Cambria Math" panose="02040503050406030204" pitchFamily="18" charset="0"/>
                                <a:ea typeface="Cambria Math" panose="02040503050406030204" pitchFamily="18" charset="0"/>
                              </a:rPr>
                              <m:t>+</m:t>
                            </m:r>
                            <m:r>
                              <a:rPr lang="en-US" sz="1800" b="1" i="1" dirty="0">
                                <a:latin typeface="Cambria Math" panose="02040503050406030204" pitchFamily="18" charset="0"/>
                                <a:ea typeface="Cambria Math" panose="02040503050406030204" pitchFamily="18" charset="0"/>
                              </a:rPr>
                              <m:t>𝒅</m:t>
                            </m:r>
                            <m:sSub>
                              <m:sSubPr>
                                <m:ctrlPr>
                                  <a:rPr lang="ar-IQ" sz="1800" i="1" dirty="0">
                                    <a:latin typeface="Cambria Math" panose="02040503050406030204" pitchFamily="18" charset="0"/>
                                  </a:rPr>
                                </m:ctrlPr>
                              </m:sSubPr>
                              <m:e>
                                <m:r>
                                  <a:rPr lang="en-US" sz="1800" b="0" i="1" dirty="0" smtClean="0">
                                    <a:latin typeface="Cambria Math" panose="02040503050406030204" pitchFamily="18" charset="0"/>
                                  </a:rPr>
                                  <m:t>𝑣</m:t>
                                </m:r>
                              </m:e>
                              <m:sub>
                                <m:r>
                                  <a:rPr lang="en-US" sz="1800" i="1" dirty="0">
                                    <a:latin typeface="Cambria Math" panose="02040503050406030204" pitchFamily="18" charset="0"/>
                                    <a:ea typeface="Cambria Math" panose="02040503050406030204" pitchFamily="18" charset="0"/>
                                  </a:rPr>
                                  <m:t>𝑡</m:t>
                                </m:r>
                              </m:sub>
                            </m:sSub>
                          </m:e>
                        </m:d>
                        <m:d>
                          <m:dPr>
                            <m:ctrlPr>
                              <a:rPr kumimoji="1" lang="en-US" altLang="ar-IQ" sz="1800" b="1" i="1">
                                <a:solidFill>
                                  <a:schemeClr val="tx1"/>
                                </a:solidFill>
                                <a:latin typeface="Cambria Math" panose="02040503050406030204" pitchFamily="18" charset="0"/>
                              </a:rPr>
                            </m:ctrlPr>
                          </m:dPr>
                          <m:e>
                            <m:r>
                              <a:rPr lang="en-US" sz="1800" b="0" i="1" dirty="0" smtClean="0">
                                <a:latin typeface="Cambria Math" panose="02040503050406030204" pitchFamily="18" charset="0"/>
                              </a:rPr>
                              <m:t>𝑟</m:t>
                            </m:r>
                            <m:r>
                              <a:rPr lang="en-US" sz="1800" b="1" i="1" dirty="0">
                                <a:latin typeface="Cambria Math" panose="02040503050406030204" pitchFamily="18" charset="0"/>
                                <a:ea typeface="Cambria Math" panose="02040503050406030204" pitchFamily="18" charset="0"/>
                              </a:rPr>
                              <m:t>+</m:t>
                            </m:r>
                            <m:r>
                              <a:rPr lang="en-US" sz="1800" b="1" i="1" dirty="0">
                                <a:latin typeface="Cambria Math" panose="02040503050406030204" pitchFamily="18" charset="0"/>
                                <a:ea typeface="Cambria Math" panose="02040503050406030204" pitchFamily="18" charset="0"/>
                              </a:rPr>
                              <m:t>𝒅</m:t>
                            </m:r>
                            <m:r>
                              <a:rPr lang="en-US" sz="1800" b="0" i="1" dirty="0" smtClean="0">
                                <a:latin typeface="Cambria Math" panose="02040503050406030204" pitchFamily="18" charset="0"/>
                              </a:rPr>
                              <m:t>𝑟</m:t>
                            </m:r>
                          </m:e>
                        </m:d>
                        <m:r>
                          <a:rPr lang="en-US" sz="1800" i="1">
                            <a:latin typeface="Cambria Math" panose="02040503050406030204" pitchFamily="18" charset="0"/>
                          </a:rPr>
                          <m:t>𝑑</m:t>
                        </m:r>
                        <m:r>
                          <a:rPr lang="en-US" sz="1800" i="1" dirty="0">
                            <a:latin typeface="Cambria Math" panose="02040503050406030204" pitchFamily="18" charset="0"/>
                            <a:ea typeface="Cambria Math" panose="02040503050406030204" pitchFamily="18" charset="0"/>
                          </a:rPr>
                          <m:t>𝜃</m:t>
                        </m:r>
                        <m:r>
                          <a:rPr lang="en-US" sz="1800" b="0" i="1" dirty="0" smtClean="0">
                            <a:latin typeface="Cambria Math" panose="02040503050406030204" pitchFamily="18" charset="0"/>
                            <a:ea typeface="Cambria Math" panose="02040503050406030204" pitchFamily="18" charset="0"/>
                          </a:rPr>
                          <m:t>+</m:t>
                        </m:r>
                        <m:r>
                          <a:rPr lang="en-US" sz="1800" b="0" i="1" dirty="0" smtClean="0">
                            <a:latin typeface="Cambria Math" panose="02040503050406030204" pitchFamily="18" charset="0"/>
                            <a:ea typeface="Cambria Math" panose="02040503050406030204" pitchFamily="18" charset="0"/>
                          </a:rPr>
                          <m:t>0</m:t>
                        </m:r>
                        <m:r>
                          <a:rPr lang="en-US" sz="1800" b="0" i="1" dirty="0" smtClean="0">
                            <a:latin typeface="Cambria Math" panose="02040503050406030204" pitchFamily="18" charset="0"/>
                            <a:ea typeface="Cambria Math" panose="02040503050406030204" pitchFamily="18" charset="0"/>
                          </a:rPr>
                          <m:t>−</m:t>
                        </m:r>
                        <m:r>
                          <a:rPr lang="en-US" sz="1800" b="0" i="1" dirty="0" smtClean="0">
                            <a:latin typeface="Cambria Math" panose="02040503050406030204" pitchFamily="18" charset="0"/>
                            <a:ea typeface="Cambria Math" panose="02040503050406030204" pitchFamily="18" charset="0"/>
                          </a:rPr>
                          <m:t>𝑣</m:t>
                        </m:r>
                      </m:e>
                      <m:sub>
                        <m:r>
                          <a:rPr lang="en-US" sz="1800" b="0" i="1" dirty="0" smtClean="0">
                            <a:latin typeface="Cambria Math" panose="02040503050406030204" pitchFamily="18" charset="0"/>
                          </a:rPr>
                          <m:t>𝑡</m:t>
                        </m:r>
                      </m:sub>
                    </m:sSub>
                    <m:r>
                      <a:rPr lang="en-US" sz="1800" b="0" i="1" dirty="0" smtClean="0">
                        <a:latin typeface="Cambria Math" panose="02040503050406030204" pitchFamily="18" charset="0"/>
                      </a:rPr>
                      <m:t>𝑟</m:t>
                    </m:r>
                    <m:r>
                      <a:rPr lang="en-US" sz="1800" i="1">
                        <a:latin typeface="Cambria Math" panose="02040503050406030204" pitchFamily="18" charset="0"/>
                      </a:rPr>
                      <m:t>𝑑</m:t>
                    </m:r>
                    <m:r>
                      <a:rPr lang="en-US" sz="1800" i="1" dirty="0">
                        <a:latin typeface="Cambria Math" panose="02040503050406030204" pitchFamily="18" charset="0"/>
                        <a:ea typeface="Cambria Math" panose="02040503050406030204" pitchFamily="18" charset="0"/>
                      </a:rPr>
                      <m:t>𝜃</m:t>
                    </m:r>
                    <m:r>
                      <a:rPr lang="en-US" sz="1800" b="0" i="1" dirty="0" smtClean="0">
                        <a:latin typeface="Cambria Math" panose="02040503050406030204" pitchFamily="18" charset="0"/>
                        <a:ea typeface="Cambria Math" panose="02040503050406030204" pitchFamily="18" charset="0"/>
                      </a:rPr>
                      <m:t>+</m:t>
                    </m:r>
                    <m:r>
                      <a:rPr lang="en-US" sz="1800" b="0" i="1" dirty="0" smtClean="0">
                        <a:latin typeface="Cambria Math" panose="02040503050406030204" pitchFamily="18" charset="0"/>
                        <a:ea typeface="Cambria Math" panose="02040503050406030204" pitchFamily="18" charset="0"/>
                      </a:rPr>
                      <m:t>0</m:t>
                    </m:r>
                  </m:oMath>
                </a14:m>
                <a:endParaRPr kumimoji="1" lang="en-US" altLang="ar-IQ" sz="1800" b="1" dirty="0" smtClean="0">
                  <a:solidFill>
                    <a:schemeClr val="tx1"/>
                  </a:solidFill>
                  <a:latin typeface="Times New Roman" panose="02020603050405020304" pitchFamily="18" charset="0"/>
                </a:endParaRPr>
              </a:p>
              <a:p>
                <a:pPr marL="457200" lvl="1" indent="0">
                  <a:spcBef>
                    <a:spcPct val="20000"/>
                  </a:spcBef>
                  <a:buClr>
                    <a:schemeClr val="tx2"/>
                  </a:buClr>
                  <a:buSzPct val="75000"/>
                  <a:buNone/>
                </a:pPr>
                <a:r>
                  <a:rPr kumimoji="1" lang="en-US" altLang="ar-IQ" sz="1800" b="1" dirty="0" smtClean="0">
                    <a:solidFill>
                      <a:schemeClr val="tx1"/>
                    </a:solidFill>
                    <a:latin typeface="Times New Roman" panose="02020603050405020304" pitchFamily="18" charset="0"/>
                  </a:rPr>
                  <a:t>Divide by </a:t>
                </a:r>
                <a14:m>
                  <m:oMath xmlns:m="http://schemas.openxmlformats.org/officeDocument/2006/math">
                    <m:r>
                      <a:rPr lang="en-US" sz="1800" b="1" i="1">
                        <a:latin typeface="Cambria Math" panose="02040503050406030204" pitchFamily="18" charset="0"/>
                      </a:rPr>
                      <m:t>𝒅</m:t>
                    </m:r>
                    <m:r>
                      <a:rPr lang="en-US" sz="1800" b="1" i="1" dirty="0">
                        <a:latin typeface="Cambria Math" panose="02040503050406030204" pitchFamily="18" charset="0"/>
                        <a:ea typeface="Cambria Math" panose="02040503050406030204" pitchFamily="18" charset="0"/>
                      </a:rPr>
                      <m:t>𝜽</m:t>
                    </m:r>
                  </m:oMath>
                </a14:m>
                <a:r>
                  <a:rPr kumimoji="1" lang="en-US" altLang="ar-IQ" sz="1800" b="1" dirty="0" smtClean="0">
                    <a:solidFill>
                      <a:schemeClr val="tx1"/>
                    </a:solidFill>
                    <a:latin typeface="Times New Roman" panose="02020603050405020304" pitchFamily="18" charset="0"/>
                  </a:rPr>
                  <a:t> and neglect </a:t>
                </a:r>
                <a14:m>
                  <m:oMath xmlns:m="http://schemas.openxmlformats.org/officeDocument/2006/math">
                    <m:r>
                      <a:rPr lang="en-US" sz="1800" b="1" i="1" dirty="0">
                        <a:latin typeface="Cambria Math" panose="02040503050406030204" pitchFamily="18" charset="0"/>
                        <a:ea typeface="Cambria Math" panose="02040503050406030204" pitchFamily="18" charset="0"/>
                      </a:rPr>
                      <m:t>𝒅</m:t>
                    </m:r>
                    <m:sSub>
                      <m:sSubPr>
                        <m:ctrlPr>
                          <a:rPr lang="ar-IQ" sz="1800" b="1" i="1" dirty="0">
                            <a:latin typeface="Cambria Math" panose="02040503050406030204" pitchFamily="18" charset="0"/>
                          </a:rPr>
                        </m:ctrlPr>
                      </m:sSubPr>
                      <m:e>
                        <m:r>
                          <a:rPr lang="en-US" sz="1800" b="1" i="1" dirty="0">
                            <a:latin typeface="Cambria Math" panose="02040503050406030204" pitchFamily="18" charset="0"/>
                          </a:rPr>
                          <m:t>𝑽</m:t>
                        </m:r>
                      </m:e>
                      <m:sub>
                        <m:r>
                          <a:rPr lang="en-US" sz="1800" b="1" i="1" dirty="0">
                            <a:latin typeface="Cambria Math" panose="02040503050406030204" pitchFamily="18" charset="0"/>
                            <a:ea typeface="Cambria Math" panose="02040503050406030204" pitchFamily="18" charset="0"/>
                          </a:rPr>
                          <m:t>𝒕</m:t>
                        </m:r>
                      </m:sub>
                    </m:sSub>
                  </m:oMath>
                </a14:m>
                <a:r>
                  <a:rPr lang="en-US" sz="1800" b="1" dirty="0">
                    <a:ea typeface="Cambria Math" panose="02040503050406030204" pitchFamily="18" charset="0"/>
                  </a:rPr>
                  <a:t> </a:t>
                </a:r>
                <a14:m>
                  <m:oMath xmlns:m="http://schemas.openxmlformats.org/officeDocument/2006/math">
                    <m:r>
                      <a:rPr lang="en-US" sz="1800" b="1" i="1" dirty="0">
                        <a:latin typeface="Cambria Math" panose="02040503050406030204" pitchFamily="18" charset="0"/>
                        <a:ea typeface="Cambria Math" panose="02040503050406030204" pitchFamily="18" charset="0"/>
                      </a:rPr>
                      <m:t>𝒅</m:t>
                    </m:r>
                    <m:r>
                      <a:rPr lang="en-US" sz="1800" b="1" i="1" dirty="0">
                        <a:latin typeface="Cambria Math" panose="02040503050406030204" pitchFamily="18" charset="0"/>
                      </a:rPr>
                      <m:t>𝒓</m:t>
                    </m:r>
                  </m:oMath>
                </a14:m>
                <a:endParaRPr kumimoji="1" lang="en-US" altLang="ar-IQ" sz="1800" b="1" dirty="0" smtClean="0">
                  <a:solidFill>
                    <a:schemeClr val="tx1"/>
                  </a:solidFill>
                  <a:latin typeface="Times New Roman" panose="02020603050405020304" pitchFamily="18" charset="0"/>
                </a:endParaRPr>
              </a:p>
              <a:p>
                <a:pPr marL="457200" lvl="1" indent="0">
                  <a:spcBef>
                    <a:spcPct val="20000"/>
                  </a:spcBef>
                  <a:buClr>
                    <a:schemeClr val="tx2"/>
                  </a:buClr>
                  <a:buSzPct val="75000"/>
                  <a:buNone/>
                </a:pPr>
                <a:r>
                  <a:rPr lang="ar-IQ" sz="1800" dirty="0" smtClean="0"/>
                  <a:t>                         </a:t>
                </a:r>
                <a14:m>
                  <m:oMath xmlns:m="http://schemas.openxmlformats.org/officeDocument/2006/math">
                    <m:sSub>
                      <m:sSubPr>
                        <m:ctrlPr>
                          <a:rPr lang="ar-IQ" sz="1800" i="1" dirty="0">
                            <a:latin typeface="Cambria Math" panose="02040503050406030204" pitchFamily="18" charset="0"/>
                          </a:rPr>
                        </m:ctrlPr>
                      </m:sSubPr>
                      <m:e>
                        <m:r>
                          <a:rPr lang="en-US" sz="1800" b="0" i="1" dirty="0" smtClean="0">
                            <a:latin typeface="Cambria Math" panose="02040503050406030204" pitchFamily="18" charset="0"/>
                          </a:rPr>
                          <m:t>𝑣</m:t>
                        </m:r>
                      </m:e>
                      <m:sub>
                        <m:r>
                          <a:rPr lang="en-US" sz="1800" i="1" dirty="0">
                            <a:latin typeface="Cambria Math" panose="02040503050406030204" pitchFamily="18" charset="0"/>
                            <a:ea typeface="Cambria Math" panose="02040503050406030204" pitchFamily="18" charset="0"/>
                          </a:rPr>
                          <m:t>𝑡</m:t>
                        </m:r>
                      </m:sub>
                    </m:sSub>
                    <m:r>
                      <a:rPr lang="en-US" sz="1800" b="0" i="1" dirty="0" smtClean="0">
                        <a:latin typeface="Cambria Math" panose="02040503050406030204" pitchFamily="18" charset="0"/>
                        <a:ea typeface="Cambria Math" panose="02040503050406030204" pitchFamily="18" charset="0"/>
                      </a:rPr>
                      <m:t> </m:t>
                    </m:r>
                    <m:r>
                      <a:rPr lang="en-US" sz="1800" b="0" i="1" dirty="0" smtClean="0">
                        <a:latin typeface="Cambria Math" panose="02040503050406030204" pitchFamily="18" charset="0"/>
                        <a:ea typeface="Cambria Math" panose="02040503050406030204" pitchFamily="18" charset="0"/>
                      </a:rPr>
                      <m:t>𝑑𝑟</m:t>
                    </m:r>
                    <m:r>
                      <a:rPr lang="en-US" sz="1800" b="0" i="1" dirty="0" smtClean="0">
                        <a:latin typeface="Cambria Math" panose="02040503050406030204" pitchFamily="18" charset="0"/>
                        <a:ea typeface="Cambria Math" panose="02040503050406030204" pitchFamily="18" charset="0"/>
                      </a:rPr>
                      <m:t>+</m:t>
                    </m:r>
                    <m:r>
                      <a:rPr lang="en-US" sz="1800" b="0" i="1" dirty="0" smtClean="0">
                        <a:latin typeface="Cambria Math" panose="02040503050406030204" pitchFamily="18" charset="0"/>
                        <a:ea typeface="Cambria Math" panose="02040503050406030204" pitchFamily="18" charset="0"/>
                      </a:rPr>
                      <m:t>𝑟𝑑</m:t>
                    </m:r>
                    <m:sSub>
                      <m:sSubPr>
                        <m:ctrlPr>
                          <a:rPr lang="ar-IQ" sz="1800" i="1" dirty="0">
                            <a:latin typeface="Cambria Math" panose="02040503050406030204" pitchFamily="18" charset="0"/>
                          </a:rPr>
                        </m:ctrlPr>
                      </m:sSubPr>
                      <m:e>
                        <m:r>
                          <a:rPr lang="en-US" sz="1800" b="0" i="1" dirty="0" smtClean="0">
                            <a:latin typeface="Cambria Math" panose="02040503050406030204" pitchFamily="18" charset="0"/>
                          </a:rPr>
                          <m:t>𝑣</m:t>
                        </m:r>
                      </m:e>
                      <m:sub>
                        <m:r>
                          <a:rPr lang="en-US" sz="1800" i="1" dirty="0">
                            <a:latin typeface="Cambria Math" panose="02040503050406030204" pitchFamily="18" charset="0"/>
                            <a:ea typeface="Cambria Math" panose="02040503050406030204" pitchFamily="18" charset="0"/>
                          </a:rPr>
                          <m:t>𝑡</m:t>
                        </m:r>
                      </m:sub>
                    </m:sSub>
                    <m:r>
                      <a:rPr lang="en-US" sz="1800" b="0" i="1" dirty="0" smtClean="0">
                        <a:latin typeface="Cambria Math" panose="02040503050406030204" pitchFamily="18" charset="0"/>
                        <a:ea typeface="Cambria Math" panose="02040503050406030204" pitchFamily="18" charset="0"/>
                      </a:rPr>
                      <m:t>=</m:t>
                    </m:r>
                    <m:r>
                      <a:rPr lang="en-US" sz="1800" b="0" i="1" dirty="0" smtClean="0">
                        <a:latin typeface="Cambria Math" panose="02040503050406030204" pitchFamily="18" charset="0"/>
                        <a:ea typeface="Cambria Math" panose="02040503050406030204" pitchFamily="18" charset="0"/>
                      </a:rPr>
                      <m:t>0</m:t>
                    </m:r>
                  </m:oMath>
                </a14:m>
                <a:endParaRPr kumimoji="1" lang="en-US" altLang="ar-IQ" sz="1800" b="1" dirty="0" smtClean="0">
                  <a:solidFill>
                    <a:schemeClr val="tx1"/>
                  </a:solidFill>
                  <a:latin typeface="Times New Roman" panose="02020603050405020304" pitchFamily="18" charset="0"/>
                </a:endParaRPr>
              </a:p>
              <a:p>
                <a:pPr marL="457200" lvl="1" indent="0">
                  <a:spcBef>
                    <a:spcPct val="20000"/>
                  </a:spcBef>
                  <a:buClr>
                    <a:schemeClr val="tx2"/>
                  </a:buClr>
                  <a:buSzPct val="75000"/>
                  <a:buNone/>
                </a:pPr>
                <a:r>
                  <a:rPr kumimoji="1" lang="en-US" altLang="ar-IQ" sz="2000" b="1" dirty="0" smtClean="0">
                    <a:solidFill>
                      <a:schemeClr val="tx1"/>
                    </a:solidFill>
                    <a:latin typeface="Times New Roman" panose="02020603050405020304" pitchFamily="18" charset="0"/>
                  </a:rPr>
                  <a:t>Or                   </a:t>
                </a:r>
                <a14:m>
                  <m:oMath xmlns:m="http://schemas.openxmlformats.org/officeDocument/2006/math">
                    <m:sSub>
                      <m:sSubPr>
                        <m:ctrlPr>
                          <a:rPr lang="ar-IQ" sz="2000" i="1" dirty="0">
                            <a:latin typeface="Cambria Math" panose="02040503050406030204" pitchFamily="18" charset="0"/>
                          </a:rPr>
                        </m:ctrlPr>
                      </m:sSubPr>
                      <m:e>
                        <m:r>
                          <a:rPr lang="en-US" sz="2000" b="0" i="1" dirty="0" smtClean="0">
                            <a:latin typeface="Cambria Math" panose="02040503050406030204" pitchFamily="18" charset="0"/>
                          </a:rPr>
                          <m:t>𝑑</m:t>
                        </m:r>
                        <m:r>
                          <a:rPr lang="en-US" sz="2000" b="0" i="1" dirty="0" smtClean="0">
                            <a:latin typeface="Cambria Math" panose="02040503050406030204" pitchFamily="18" charset="0"/>
                          </a:rPr>
                          <m:t>(</m:t>
                        </m:r>
                        <m:r>
                          <a:rPr lang="en-US" sz="2000" b="0" i="1" dirty="0" smtClean="0">
                            <a:latin typeface="Cambria Math" panose="02040503050406030204" pitchFamily="18" charset="0"/>
                          </a:rPr>
                          <m:t>𝑟</m:t>
                        </m:r>
                        <m:r>
                          <a:rPr lang="en-US" sz="2000" b="0" i="1" dirty="0" smtClean="0">
                            <a:latin typeface="Cambria Math" panose="02040503050406030204" pitchFamily="18" charset="0"/>
                          </a:rPr>
                          <m:t> </m:t>
                        </m:r>
                        <m:r>
                          <a:rPr lang="en-US" sz="2000" i="1" dirty="0">
                            <a:latin typeface="Cambria Math" panose="02040503050406030204" pitchFamily="18" charset="0"/>
                          </a:rPr>
                          <m:t>𝑣</m:t>
                        </m:r>
                      </m:e>
                      <m:sub>
                        <m:r>
                          <a:rPr lang="en-US" sz="2000" i="1" dirty="0">
                            <a:latin typeface="Cambria Math" panose="02040503050406030204" pitchFamily="18" charset="0"/>
                            <a:ea typeface="Cambria Math" panose="02040503050406030204" pitchFamily="18" charset="0"/>
                          </a:rPr>
                          <m:t>𝑡</m:t>
                        </m:r>
                      </m:sub>
                    </m:sSub>
                    <m:r>
                      <a:rPr lang="en-US" sz="2000" b="0" i="1" dirty="0" smtClean="0">
                        <a:latin typeface="Cambria Math" panose="02040503050406030204" pitchFamily="18" charset="0"/>
                        <a:ea typeface="Cambria Math" panose="02040503050406030204" pitchFamily="18" charset="0"/>
                      </a:rPr>
                      <m:t>)</m:t>
                    </m:r>
                    <m:r>
                      <a:rPr lang="en-US" sz="2000" i="1" dirty="0">
                        <a:latin typeface="Cambria Math" panose="02040503050406030204" pitchFamily="18" charset="0"/>
                        <a:ea typeface="Cambria Math" panose="02040503050406030204" pitchFamily="18" charset="0"/>
                      </a:rPr>
                      <m:t>=</m:t>
                    </m:r>
                    <m:r>
                      <a:rPr lang="en-US" sz="2000" i="1" dirty="0">
                        <a:latin typeface="Cambria Math" panose="02040503050406030204" pitchFamily="18" charset="0"/>
                        <a:ea typeface="Cambria Math" panose="02040503050406030204" pitchFamily="18" charset="0"/>
                      </a:rPr>
                      <m:t>0</m:t>
                    </m:r>
                  </m:oMath>
                </a14:m>
                <a:endParaRPr kumimoji="1" lang="en-US" altLang="ar-IQ" sz="2000" b="1" dirty="0" smtClean="0">
                  <a:solidFill>
                    <a:schemeClr val="tx1"/>
                  </a:solidFill>
                  <a:latin typeface="Times New Roman" panose="02020603050405020304" pitchFamily="18" charset="0"/>
                </a:endParaRPr>
              </a:p>
              <a:p>
                <a:pPr marL="457200" lvl="1" indent="0">
                  <a:spcBef>
                    <a:spcPct val="20000"/>
                  </a:spcBef>
                  <a:buClr>
                    <a:schemeClr val="tx2"/>
                  </a:buClr>
                  <a:buSzPct val="75000"/>
                  <a:buNone/>
                </a:pPr>
                <a:r>
                  <a:rPr lang="en-US" sz="2000" dirty="0" smtClean="0">
                    <a:ea typeface="Cambria Math" panose="02040503050406030204" pitchFamily="18" charset="0"/>
                  </a:rPr>
                  <a:t>                      </a:t>
                </a:r>
                <a14:m>
                  <m:oMath xmlns:m="http://schemas.openxmlformats.org/officeDocument/2006/math">
                    <m:r>
                      <a:rPr lang="en-US" sz="2000" i="1" dirty="0">
                        <a:latin typeface="Cambria Math" panose="02040503050406030204" pitchFamily="18" charset="0"/>
                        <a:ea typeface="Cambria Math" panose="02040503050406030204" pitchFamily="18" charset="0"/>
                      </a:rPr>
                      <m:t>∴</m:t>
                    </m:r>
                  </m:oMath>
                </a14:m>
                <a:r>
                  <a:rPr kumimoji="1" lang="en-US" altLang="ar-IQ" sz="2000" b="1" dirty="0" smtClean="0">
                    <a:solidFill>
                      <a:schemeClr val="tx1"/>
                    </a:solidFill>
                    <a:latin typeface="Times New Roman" panose="02020603050405020304" pitchFamily="18" charset="0"/>
                  </a:rPr>
                  <a:t>  </a:t>
                </a:r>
                <a14:m>
                  <m:oMath xmlns:m="http://schemas.openxmlformats.org/officeDocument/2006/math">
                    <m:sSub>
                      <m:sSubPr>
                        <m:ctrlPr>
                          <a:rPr lang="ar-IQ" sz="2000" i="1" dirty="0">
                            <a:latin typeface="Cambria Math" panose="02040503050406030204" pitchFamily="18" charset="0"/>
                          </a:rPr>
                        </m:ctrlPr>
                      </m:sSubPr>
                      <m:e>
                        <m:r>
                          <a:rPr lang="en-US" sz="2000" i="1" dirty="0">
                            <a:latin typeface="Cambria Math" panose="02040503050406030204" pitchFamily="18" charset="0"/>
                          </a:rPr>
                          <m:t>𝑟</m:t>
                        </m:r>
                        <m:r>
                          <a:rPr lang="en-US" sz="2000" i="1" dirty="0">
                            <a:latin typeface="Cambria Math" panose="02040503050406030204" pitchFamily="18" charset="0"/>
                          </a:rPr>
                          <m:t> </m:t>
                        </m:r>
                        <m:r>
                          <a:rPr lang="en-US" sz="2000" i="1" dirty="0">
                            <a:latin typeface="Cambria Math" panose="02040503050406030204" pitchFamily="18" charset="0"/>
                          </a:rPr>
                          <m:t>𝑣</m:t>
                        </m:r>
                      </m:e>
                      <m:sub>
                        <m:r>
                          <a:rPr lang="en-US" sz="2000" i="1" dirty="0">
                            <a:latin typeface="Cambria Math" panose="02040503050406030204" pitchFamily="18" charset="0"/>
                            <a:ea typeface="Cambria Math" panose="02040503050406030204" pitchFamily="18" charset="0"/>
                          </a:rPr>
                          <m:t>𝑡</m:t>
                        </m:r>
                      </m:sub>
                    </m:sSub>
                    <m:r>
                      <a:rPr lang="en-US" sz="2000" b="0" i="1" dirty="0" smtClean="0">
                        <a:latin typeface="Cambria Math" panose="02040503050406030204" pitchFamily="18" charset="0"/>
                        <a:ea typeface="Cambria Math" panose="02040503050406030204" pitchFamily="18" charset="0"/>
                      </a:rPr>
                      <m:t>=</m:t>
                    </m:r>
                    <m:r>
                      <a:rPr lang="en-US" sz="2000" b="0" i="1" dirty="0" smtClean="0">
                        <a:latin typeface="Cambria Math" panose="02040503050406030204" pitchFamily="18" charset="0"/>
                        <a:ea typeface="Cambria Math" panose="02040503050406030204" pitchFamily="18" charset="0"/>
                      </a:rPr>
                      <m:t>𝐶</m:t>
                    </m:r>
                  </m:oMath>
                </a14:m>
                <a:r>
                  <a:rPr kumimoji="1" lang="en-US" altLang="ar-IQ" sz="2000" b="1" dirty="0" smtClean="0">
                    <a:solidFill>
                      <a:schemeClr val="tx1"/>
                    </a:solidFill>
                    <a:latin typeface="Times New Roman" panose="02020603050405020304" pitchFamily="18" charset="0"/>
                  </a:rPr>
                  <a:t>  </a:t>
                </a:r>
              </a:p>
              <a:p>
                <a:pPr marL="457200" lvl="1" indent="0">
                  <a:spcBef>
                    <a:spcPct val="20000"/>
                  </a:spcBef>
                  <a:buClr>
                    <a:schemeClr val="tx2"/>
                  </a:buClr>
                  <a:buSzPct val="75000"/>
                  <a:buNone/>
                </a:pPr>
                <a:r>
                  <a:rPr kumimoji="1" lang="en-US" altLang="ar-IQ" sz="2400" b="1" dirty="0" smtClean="0">
                    <a:solidFill>
                      <a:schemeClr val="tx1"/>
                    </a:solidFill>
                    <a:latin typeface="Times New Roman" panose="02020603050405020304" pitchFamily="18" charset="0"/>
                  </a:rPr>
                  <a:t>     </a:t>
                </a:r>
                <a:r>
                  <a:rPr kumimoji="1" lang="en-US" altLang="ar-IQ" sz="2000" b="1" dirty="0" smtClean="0">
                    <a:solidFill>
                      <a:schemeClr val="tx1"/>
                    </a:solidFill>
                    <a:latin typeface="Times New Roman" panose="02020603050405020304" pitchFamily="18" charset="0"/>
                  </a:rPr>
                  <a:t>and </a:t>
                </a:r>
                <a14:m>
                  <m:oMath xmlns:m="http://schemas.openxmlformats.org/officeDocument/2006/math">
                    <m:r>
                      <m:rPr>
                        <m:sty m:val="p"/>
                      </m:rPr>
                      <a:rPr kumimoji="1" lang="el-GR" altLang="ar-IQ" sz="2000" b="1" i="1">
                        <a:solidFill>
                          <a:schemeClr val="tx1"/>
                        </a:solidFill>
                        <a:latin typeface="Cambria Math" panose="02040503050406030204" pitchFamily="18" charset="0"/>
                      </a:rPr>
                      <m:t>Γ</m:t>
                    </m:r>
                    <m:r>
                      <a:rPr kumimoji="1" lang="en-US" altLang="ar-IQ" sz="2000" b="1" i="1" smtClean="0">
                        <a:solidFill>
                          <a:schemeClr val="tx1"/>
                        </a:solidFill>
                        <a:latin typeface="Cambria Math" panose="02040503050406030204" pitchFamily="18" charset="0"/>
                      </a:rPr>
                      <m:t>=</m:t>
                    </m:r>
                    <m:r>
                      <a:rPr kumimoji="1" lang="en-US" altLang="ar-IQ" sz="2000" b="1" i="1" smtClean="0">
                        <a:solidFill>
                          <a:schemeClr val="tx1"/>
                        </a:solidFill>
                        <a:latin typeface="Cambria Math" panose="02040503050406030204" pitchFamily="18" charset="0"/>
                      </a:rPr>
                      <m:t>𝟐</m:t>
                    </m:r>
                    <m:r>
                      <m:rPr>
                        <m:sty m:val="p"/>
                      </m:rPr>
                      <a:rPr lang="el-GR" sz="2000" i="1">
                        <a:latin typeface="Cambria Math" panose="02040503050406030204" pitchFamily="18" charset="0"/>
                      </a:rPr>
                      <m:t>π</m:t>
                    </m:r>
                    <m:r>
                      <a:rPr lang="ar-IQ" sz="2000" b="0" i="1" smtClean="0">
                        <a:latin typeface="Cambria Math" panose="02040503050406030204" pitchFamily="18" charset="0"/>
                      </a:rPr>
                      <m:t> </m:t>
                    </m:r>
                    <m:sSub>
                      <m:sSubPr>
                        <m:ctrlPr>
                          <a:rPr lang="ar-IQ" sz="2000" i="1" dirty="0">
                            <a:latin typeface="Cambria Math" panose="02040503050406030204" pitchFamily="18" charset="0"/>
                          </a:rPr>
                        </m:ctrlPr>
                      </m:sSubPr>
                      <m:e>
                        <m:r>
                          <a:rPr lang="en-US" sz="2000" i="1" dirty="0">
                            <a:latin typeface="Cambria Math" panose="02040503050406030204" pitchFamily="18" charset="0"/>
                          </a:rPr>
                          <m:t>𝑟</m:t>
                        </m:r>
                        <m:r>
                          <a:rPr lang="en-US" sz="2000" i="1" dirty="0">
                            <a:latin typeface="Cambria Math" panose="02040503050406030204" pitchFamily="18" charset="0"/>
                          </a:rPr>
                          <m:t> </m:t>
                        </m:r>
                        <m:r>
                          <a:rPr lang="en-US" sz="2000" i="1" dirty="0">
                            <a:latin typeface="Cambria Math" panose="02040503050406030204" pitchFamily="18" charset="0"/>
                          </a:rPr>
                          <m:t>𝑣</m:t>
                        </m:r>
                      </m:e>
                      <m:sub>
                        <m:r>
                          <a:rPr lang="en-US" sz="2000" i="1" dirty="0">
                            <a:latin typeface="Cambria Math" panose="02040503050406030204" pitchFamily="18" charset="0"/>
                            <a:ea typeface="Cambria Math" panose="02040503050406030204" pitchFamily="18" charset="0"/>
                          </a:rPr>
                          <m:t>𝑡</m:t>
                        </m:r>
                      </m:sub>
                    </m:sSub>
                  </m:oMath>
                </a14:m>
                <a:r>
                  <a:rPr kumimoji="1" lang="en-US" altLang="ar-IQ" sz="2000" b="1" dirty="0" smtClean="0">
                    <a:solidFill>
                      <a:schemeClr val="tx1"/>
                    </a:solidFill>
                    <a:latin typeface="Times New Roman" panose="02020603050405020304" pitchFamily="18" charset="0"/>
                  </a:rPr>
                  <a:t>    or  </a:t>
                </a:r>
                <a14:m>
                  <m:oMath xmlns:m="http://schemas.openxmlformats.org/officeDocument/2006/math">
                    <m:sSub>
                      <m:sSubPr>
                        <m:ctrlPr>
                          <a:rPr lang="ar-IQ" sz="2000" i="1" dirty="0">
                            <a:latin typeface="Cambria Math" panose="02040503050406030204" pitchFamily="18" charset="0"/>
                          </a:rPr>
                        </m:ctrlPr>
                      </m:sSubPr>
                      <m:e>
                        <m:r>
                          <a:rPr lang="en-US" sz="2000" i="1" dirty="0">
                            <a:latin typeface="Cambria Math" panose="02040503050406030204" pitchFamily="18" charset="0"/>
                          </a:rPr>
                          <m:t>𝑣</m:t>
                        </m:r>
                      </m:e>
                      <m:sub>
                        <m:r>
                          <a:rPr lang="en-US" sz="2000" i="1" dirty="0">
                            <a:latin typeface="Cambria Math" panose="02040503050406030204" pitchFamily="18" charset="0"/>
                          </a:rPr>
                          <m:t>𝑡</m:t>
                        </m:r>
                      </m:sub>
                    </m:sSub>
                    <m:r>
                      <a:rPr lang="ar-IQ" sz="2000" i="1" dirty="0">
                        <a:latin typeface="Cambria Math" panose="02040503050406030204" pitchFamily="18" charset="0"/>
                      </a:rPr>
                      <m:t>=</m:t>
                    </m:r>
                    <m:f>
                      <m:fPr>
                        <m:ctrlPr>
                          <a:rPr lang="ar-IQ" sz="2000" i="1">
                            <a:latin typeface="Cambria Math" panose="02040503050406030204" pitchFamily="18" charset="0"/>
                          </a:rPr>
                        </m:ctrlPr>
                      </m:fPr>
                      <m:num>
                        <m:r>
                          <m:rPr>
                            <m:sty m:val="p"/>
                          </m:rPr>
                          <a:rPr kumimoji="1" lang="el-GR" altLang="ar-IQ" sz="2000" b="1" i="1">
                            <a:solidFill>
                              <a:schemeClr val="tx1"/>
                            </a:solidFill>
                            <a:latin typeface="Cambria Math" panose="02040503050406030204" pitchFamily="18" charset="0"/>
                          </a:rPr>
                          <m:t>Γ</m:t>
                        </m:r>
                      </m:num>
                      <m:den>
                        <m:r>
                          <a:rPr kumimoji="1" lang="en-US" altLang="ar-IQ" sz="2000" b="1" i="1">
                            <a:solidFill>
                              <a:schemeClr val="tx1"/>
                            </a:solidFill>
                            <a:latin typeface="Cambria Math" panose="02040503050406030204" pitchFamily="18" charset="0"/>
                          </a:rPr>
                          <m:t>𝟐</m:t>
                        </m:r>
                        <m:r>
                          <m:rPr>
                            <m:sty m:val="p"/>
                          </m:rPr>
                          <a:rPr lang="el-GR" sz="2000" i="1">
                            <a:latin typeface="Cambria Math" panose="02040503050406030204" pitchFamily="18" charset="0"/>
                          </a:rPr>
                          <m:t>π</m:t>
                        </m:r>
                        <m:r>
                          <a:rPr lang="ar-IQ" sz="2000" i="1">
                            <a:latin typeface="Cambria Math" panose="02040503050406030204" pitchFamily="18" charset="0"/>
                          </a:rPr>
                          <m:t> </m:t>
                        </m:r>
                        <m:r>
                          <a:rPr lang="en-US" sz="2000" i="1" dirty="0">
                            <a:latin typeface="Cambria Math" panose="02040503050406030204" pitchFamily="18" charset="0"/>
                          </a:rPr>
                          <m:t>𝑟</m:t>
                        </m:r>
                      </m:den>
                    </m:f>
                  </m:oMath>
                </a14:m>
                <a:endParaRPr kumimoji="1" lang="en-US" altLang="ar-IQ" sz="2000" b="1" dirty="0" smtClean="0">
                  <a:solidFill>
                    <a:schemeClr val="tx1"/>
                  </a:solidFill>
                  <a:latin typeface="Times New Roman" panose="02020603050405020304" pitchFamily="18" charset="0"/>
                </a:endParaRPr>
              </a:p>
              <a:p>
                <a:pPr marL="457200" lvl="1" indent="0">
                  <a:spcBef>
                    <a:spcPct val="20000"/>
                  </a:spcBef>
                  <a:buClr>
                    <a:schemeClr val="tx2"/>
                  </a:buClr>
                  <a:buSzPct val="75000"/>
                  <a:buNone/>
                </a:pPr>
                <a:r>
                  <a:rPr kumimoji="1" lang="en-US" altLang="ar-IQ" sz="1800" b="1" dirty="0" smtClean="0">
                    <a:solidFill>
                      <a:schemeClr val="tx1"/>
                    </a:solidFill>
                    <a:latin typeface="Times New Roman" panose="02020603050405020304" pitchFamily="18" charset="0"/>
                  </a:rPr>
                  <a:t>But</a:t>
                </a:r>
                <a:r>
                  <a:rPr kumimoji="1" lang="en-US" altLang="ar-IQ" sz="2400" b="1" dirty="0" smtClean="0">
                    <a:solidFill>
                      <a:schemeClr val="tx1"/>
                    </a:solidFill>
                    <a:latin typeface="Times New Roman" panose="02020603050405020304" pitchFamily="18" charset="0"/>
                  </a:rPr>
                  <a:t>  </a:t>
                </a:r>
                <a14:m>
                  <m:oMath xmlns:m="http://schemas.openxmlformats.org/officeDocument/2006/math">
                    <m:sSub>
                      <m:sSubPr>
                        <m:ctrlPr>
                          <a:rPr lang="ar-IQ" sz="2400" i="1" dirty="0">
                            <a:latin typeface="Cambria Math" panose="02040503050406030204" pitchFamily="18" charset="0"/>
                          </a:rPr>
                        </m:ctrlPr>
                      </m:sSubPr>
                      <m:e>
                        <m:r>
                          <a:rPr lang="en-US" sz="2400" b="0" i="1" dirty="0" smtClean="0">
                            <a:latin typeface="Cambria Math" panose="02040503050406030204" pitchFamily="18" charset="0"/>
                          </a:rPr>
                          <m:t>𝑣</m:t>
                        </m:r>
                      </m:e>
                      <m:sub>
                        <m:r>
                          <a:rPr lang="en-US" sz="2400" i="1" dirty="0">
                            <a:latin typeface="Cambria Math" panose="02040503050406030204" pitchFamily="18" charset="0"/>
                            <a:ea typeface="Cambria Math" panose="02040503050406030204" pitchFamily="18" charset="0"/>
                          </a:rPr>
                          <m:t>𝑡</m:t>
                        </m:r>
                      </m:sub>
                    </m:sSub>
                    <m:r>
                      <a:rPr lang="ar-IQ" sz="2400" i="1" dirty="0">
                        <a:latin typeface="Cambria Math" panose="02040503050406030204" pitchFamily="18" charset="0"/>
                      </a:rPr>
                      <m:t>=−</m:t>
                    </m:r>
                    <m:f>
                      <m:fPr>
                        <m:ctrlPr>
                          <a:rPr lang="ar-IQ" sz="2400" i="1">
                            <a:latin typeface="Cambria Math" panose="02040503050406030204" pitchFamily="18" charset="0"/>
                          </a:rPr>
                        </m:ctrlPr>
                      </m:fPr>
                      <m:num>
                        <m:r>
                          <a:rPr lang="en-US" sz="2400" i="1">
                            <a:latin typeface="Cambria Math" panose="02040503050406030204" pitchFamily="18" charset="0"/>
                            <a:ea typeface="Cambria Math" panose="02040503050406030204" pitchFamily="18" charset="0"/>
                          </a:rPr>
                          <m:t>𝜕</m:t>
                        </m:r>
                        <m:r>
                          <a:rPr lang="ar-IQ" sz="2400" i="1">
                            <a:latin typeface="Cambria Math" panose="02040503050406030204" pitchFamily="18" charset="0"/>
                          </a:rPr>
                          <m:t>𝜓</m:t>
                        </m:r>
                      </m:num>
                      <m:den>
                        <m:r>
                          <a:rPr lang="en-US" sz="2400" i="1">
                            <a:latin typeface="Cambria Math" panose="02040503050406030204" pitchFamily="18" charset="0"/>
                            <a:ea typeface="Cambria Math" panose="02040503050406030204" pitchFamily="18" charset="0"/>
                          </a:rPr>
                          <m:t>𝜕</m:t>
                        </m:r>
                        <m:r>
                          <a:rPr lang="en-US" sz="2400" i="1">
                            <a:latin typeface="Cambria Math" panose="02040503050406030204" pitchFamily="18" charset="0"/>
                          </a:rPr>
                          <m:t>𝑟</m:t>
                        </m:r>
                      </m:den>
                    </m:f>
                  </m:oMath>
                </a14:m>
                <a:r>
                  <a:rPr kumimoji="1" lang="en-US" altLang="ar-IQ" sz="2400" b="1" dirty="0" smtClean="0">
                    <a:solidFill>
                      <a:schemeClr val="tx1"/>
                    </a:solidFill>
                    <a:latin typeface="Times New Roman" panose="02020603050405020304" pitchFamily="18" charset="0"/>
                  </a:rPr>
                  <a:t>    </a:t>
                </a:r>
                <a14:m>
                  <m:oMath xmlns:m="http://schemas.openxmlformats.org/officeDocument/2006/math">
                    <m:r>
                      <a:rPr lang="en-US" sz="2400" i="1" dirty="0">
                        <a:latin typeface="Cambria Math" panose="02040503050406030204" pitchFamily="18" charset="0"/>
                        <a:ea typeface="Cambria Math" panose="02040503050406030204" pitchFamily="18" charset="0"/>
                      </a:rPr>
                      <m:t>∴</m:t>
                    </m:r>
                    <m:sSub>
                      <m:sSubPr>
                        <m:ctrlPr>
                          <a:rPr lang="ar-IQ" sz="2400" i="1" dirty="0">
                            <a:latin typeface="Cambria Math" panose="02040503050406030204" pitchFamily="18" charset="0"/>
                          </a:rPr>
                        </m:ctrlPr>
                      </m:sSubPr>
                      <m:e>
                        <m:r>
                          <a:rPr lang="en-US" sz="2400" i="1" dirty="0">
                            <a:latin typeface="Cambria Math" panose="02040503050406030204" pitchFamily="18" charset="0"/>
                          </a:rPr>
                          <m:t>𝑣</m:t>
                        </m:r>
                      </m:e>
                      <m:sub>
                        <m:r>
                          <a:rPr lang="en-US" sz="2400" i="1" dirty="0">
                            <a:latin typeface="Cambria Math" panose="02040503050406030204" pitchFamily="18" charset="0"/>
                          </a:rPr>
                          <m:t>𝑡</m:t>
                        </m:r>
                      </m:sub>
                    </m:sSub>
                    <m:r>
                      <a:rPr lang="ar-IQ" sz="2400" i="1" dirty="0">
                        <a:latin typeface="Cambria Math" panose="02040503050406030204" pitchFamily="18" charset="0"/>
                      </a:rPr>
                      <m:t>=</m:t>
                    </m:r>
                    <m:f>
                      <m:fPr>
                        <m:ctrlPr>
                          <a:rPr lang="ar-IQ" sz="2400" i="1">
                            <a:latin typeface="Cambria Math" panose="02040503050406030204" pitchFamily="18" charset="0"/>
                          </a:rPr>
                        </m:ctrlPr>
                      </m:fPr>
                      <m:num>
                        <m:r>
                          <m:rPr>
                            <m:sty m:val="p"/>
                          </m:rPr>
                          <a:rPr kumimoji="1" lang="el-GR" altLang="ar-IQ" sz="2400" b="1" i="1">
                            <a:solidFill>
                              <a:schemeClr val="tx1"/>
                            </a:solidFill>
                            <a:latin typeface="Cambria Math" panose="02040503050406030204" pitchFamily="18" charset="0"/>
                          </a:rPr>
                          <m:t>Γ</m:t>
                        </m:r>
                      </m:num>
                      <m:den>
                        <m:r>
                          <a:rPr kumimoji="1" lang="en-US" altLang="ar-IQ" sz="2400" b="1" i="1">
                            <a:solidFill>
                              <a:schemeClr val="tx1"/>
                            </a:solidFill>
                            <a:latin typeface="Cambria Math" panose="02040503050406030204" pitchFamily="18" charset="0"/>
                          </a:rPr>
                          <m:t>𝟐</m:t>
                        </m:r>
                        <m:r>
                          <m:rPr>
                            <m:sty m:val="p"/>
                          </m:rPr>
                          <a:rPr lang="el-GR" sz="2400" i="1">
                            <a:latin typeface="Cambria Math" panose="02040503050406030204" pitchFamily="18" charset="0"/>
                          </a:rPr>
                          <m:t>π</m:t>
                        </m:r>
                        <m:r>
                          <a:rPr lang="ar-IQ" sz="2400" i="1">
                            <a:latin typeface="Cambria Math" panose="02040503050406030204" pitchFamily="18" charset="0"/>
                          </a:rPr>
                          <m:t> </m:t>
                        </m:r>
                        <m:r>
                          <a:rPr lang="en-US" sz="2400" i="1" dirty="0">
                            <a:latin typeface="Cambria Math" panose="02040503050406030204" pitchFamily="18" charset="0"/>
                          </a:rPr>
                          <m:t>𝑟</m:t>
                        </m:r>
                      </m:den>
                    </m:f>
                    <m:r>
                      <a:rPr lang="en-US" sz="2400" b="0" i="1" dirty="0" smtClean="0">
                        <a:latin typeface="Cambria Math" panose="02040503050406030204" pitchFamily="18" charset="0"/>
                      </a:rPr>
                      <m:t>=</m:t>
                    </m:r>
                    <m:r>
                      <a:rPr lang="ar-IQ" sz="2400" i="1" dirty="0">
                        <a:latin typeface="Cambria Math" panose="02040503050406030204" pitchFamily="18" charset="0"/>
                      </a:rPr>
                      <m:t>−</m:t>
                    </m:r>
                    <m:f>
                      <m:fPr>
                        <m:ctrlPr>
                          <a:rPr lang="ar-IQ" sz="2400" i="1">
                            <a:latin typeface="Cambria Math" panose="02040503050406030204" pitchFamily="18" charset="0"/>
                          </a:rPr>
                        </m:ctrlPr>
                      </m:fPr>
                      <m:num>
                        <m:r>
                          <a:rPr lang="en-US" sz="2400" i="1">
                            <a:latin typeface="Cambria Math" panose="02040503050406030204" pitchFamily="18" charset="0"/>
                            <a:ea typeface="Cambria Math" panose="02040503050406030204" pitchFamily="18" charset="0"/>
                          </a:rPr>
                          <m:t>𝜕</m:t>
                        </m:r>
                        <m:r>
                          <a:rPr lang="ar-IQ" sz="2400" i="1">
                            <a:latin typeface="Cambria Math" panose="02040503050406030204" pitchFamily="18" charset="0"/>
                          </a:rPr>
                          <m:t>𝜓</m:t>
                        </m:r>
                      </m:num>
                      <m:den>
                        <m:r>
                          <a:rPr lang="en-US" sz="2400" i="1">
                            <a:latin typeface="Cambria Math" panose="02040503050406030204" pitchFamily="18" charset="0"/>
                            <a:ea typeface="Cambria Math" panose="02040503050406030204" pitchFamily="18" charset="0"/>
                          </a:rPr>
                          <m:t>𝜕</m:t>
                        </m:r>
                        <m:r>
                          <a:rPr lang="en-US" sz="2400" i="1">
                            <a:latin typeface="Cambria Math" panose="02040503050406030204" pitchFamily="18" charset="0"/>
                          </a:rPr>
                          <m:t>𝑟</m:t>
                        </m:r>
                      </m:den>
                    </m:f>
                  </m:oMath>
                </a14:m>
                <a:r>
                  <a:rPr kumimoji="1" lang="en-US" altLang="ar-IQ" sz="2400" b="1" dirty="0" smtClean="0">
                    <a:solidFill>
                      <a:schemeClr val="tx1"/>
                    </a:solidFill>
                    <a:latin typeface="Times New Roman" panose="02020603050405020304" pitchFamily="18" charset="0"/>
                  </a:rPr>
                  <a:t>    ,    </a:t>
                </a:r>
                <a:r>
                  <a:rPr kumimoji="1" lang="en-US" altLang="ar-IQ" sz="1800" b="1" dirty="0" smtClean="0">
                    <a:solidFill>
                      <a:schemeClr val="tx1"/>
                    </a:solidFill>
                    <a:latin typeface="Times New Roman" panose="02020603050405020304" pitchFamily="18" charset="0"/>
                  </a:rPr>
                  <a:t>Also note that  </a:t>
                </a:r>
                <a14:m>
                  <m:oMath xmlns:m="http://schemas.openxmlformats.org/officeDocument/2006/math">
                    <m:sSub>
                      <m:sSubPr>
                        <m:ctrlPr>
                          <a:rPr lang="ar-IQ" sz="2400" i="1" dirty="0">
                            <a:latin typeface="Cambria Math" panose="02040503050406030204" pitchFamily="18" charset="0"/>
                          </a:rPr>
                        </m:ctrlPr>
                      </m:sSubPr>
                      <m:e>
                        <m:r>
                          <a:rPr lang="en-US" sz="2400" i="1" dirty="0">
                            <a:latin typeface="Cambria Math" panose="02040503050406030204" pitchFamily="18" charset="0"/>
                          </a:rPr>
                          <m:t>𝑣</m:t>
                        </m:r>
                      </m:e>
                      <m:sub>
                        <m:r>
                          <a:rPr lang="en-US" sz="2400" b="0" i="1" dirty="0" smtClean="0">
                            <a:latin typeface="Cambria Math" panose="02040503050406030204" pitchFamily="18" charset="0"/>
                          </a:rPr>
                          <m:t>𝑟</m:t>
                        </m:r>
                      </m:sub>
                    </m:sSub>
                    <m:r>
                      <a:rPr lang="en-US" sz="2400" b="0" i="1" dirty="0" smtClean="0">
                        <a:latin typeface="Cambria Math" panose="02040503050406030204" pitchFamily="18" charset="0"/>
                        <a:ea typeface="Cambria Math" panose="02040503050406030204" pitchFamily="18" charset="0"/>
                      </a:rPr>
                      <m:t>=</m:t>
                    </m:r>
                    <m:r>
                      <a:rPr lang="en-US" sz="2400" b="0" i="1" dirty="0" smtClean="0">
                        <a:latin typeface="Cambria Math" panose="02040503050406030204" pitchFamily="18" charset="0"/>
                        <a:ea typeface="Cambria Math" panose="02040503050406030204" pitchFamily="18" charset="0"/>
                      </a:rPr>
                      <m:t>0</m:t>
                    </m:r>
                  </m:oMath>
                </a14:m>
                <a:r>
                  <a:rPr kumimoji="1" lang="en-US" altLang="ar-IQ" sz="2400" b="1" dirty="0" smtClean="0">
                    <a:solidFill>
                      <a:schemeClr val="tx1"/>
                    </a:solidFill>
                    <a:latin typeface="Times New Roman" panose="02020603050405020304" pitchFamily="18" charset="0"/>
                  </a:rPr>
                  <a:t> </a:t>
                </a:r>
              </a:p>
              <a:p>
                <a:pPr marL="0" indent="0">
                  <a:buNone/>
                </a:pPr>
                <a:r>
                  <a:rPr lang="en-US" sz="1800" dirty="0" smtClean="0"/>
                  <a:t>        </a:t>
                </a:r>
                <a14:m>
                  <m:oMath xmlns:m="http://schemas.openxmlformats.org/officeDocument/2006/math">
                    <m:r>
                      <a:rPr lang="ar-IQ" sz="1800" i="1">
                        <a:latin typeface="Cambria Math" panose="02040503050406030204" pitchFamily="18" charset="0"/>
                      </a:rPr>
                      <m:t>𝜓</m:t>
                    </m:r>
                    <m:r>
                      <a:rPr lang="ar-IQ" sz="1800" i="1">
                        <a:latin typeface="Cambria Math" panose="02040503050406030204" pitchFamily="18" charset="0"/>
                      </a:rPr>
                      <m:t>=</m:t>
                    </m:r>
                    <m:nary>
                      <m:naryPr>
                        <m:limLoc m:val="undOvr"/>
                        <m:subHide m:val="on"/>
                        <m:supHide m:val="on"/>
                        <m:ctrlPr>
                          <a:rPr lang="ar-IQ" sz="1800" i="1">
                            <a:latin typeface="Cambria Math" panose="02040503050406030204" pitchFamily="18" charset="0"/>
                          </a:rPr>
                        </m:ctrlPr>
                      </m:naryPr>
                      <m:sub/>
                      <m:sup/>
                      <m:e>
                        <m:f>
                          <m:fPr>
                            <m:ctrlPr>
                              <a:rPr lang="ar-IQ" sz="1800" i="1">
                                <a:latin typeface="Cambria Math" panose="02040503050406030204" pitchFamily="18" charset="0"/>
                              </a:rPr>
                            </m:ctrlPr>
                          </m:fPr>
                          <m:num>
                            <m:r>
                              <a:rPr lang="en-US" sz="1800" i="1">
                                <a:latin typeface="Cambria Math" panose="02040503050406030204" pitchFamily="18" charset="0"/>
                                <a:ea typeface="Cambria Math" panose="02040503050406030204" pitchFamily="18" charset="0"/>
                              </a:rPr>
                              <m:t>𝜕</m:t>
                            </m:r>
                            <m:r>
                              <a:rPr lang="ar-IQ" sz="1800" i="1">
                                <a:latin typeface="Cambria Math" panose="02040503050406030204" pitchFamily="18" charset="0"/>
                              </a:rPr>
                              <m:t>𝜓</m:t>
                            </m:r>
                          </m:num>
                          <m:den>
                            <m:r>
                              <a:rPr lang="en-US" sz="1800" i="1">
                                <a:latin typeface="Cambria Math" panose="02040503050406030204" pitchFamily="18" charset="0"/>
                              </a:rPr>
                              <m:t>𝑟</m:t>
                            </m:r>
                            <m:r>
                              <a:rPr lang="en-US" sz="1800" i="1">
                                <a:latin typeface="Cambria Math" panose="02040503050406030204" pitchFamily="18" charset="0"/>
                                <a:ea typeface="Cambria Math" panose="02040503050406030204" pitchFamily="18" charset="0"/>
                              </a:rPr>
                              <m:t>𝜕</m:t>
                            </m:r>
                            <m:r>
                              <a:rPr lang="en-US" sz="1800" i="1" dirty="0">
                                <a:latin typeface="Cambria Math" panose="02040503050406030204" pitchFamily="18" charset="0"/>
                                <a:ea typeface="Cambria Math" panose="02040503050406030204" pitchFamily="18" charset="0"/>
                              </a:rPr>
                              <m:t>𝜃</m:t>
                            </m:r>
                          </m:den>
                        </m:f>
                        <m:r>
                          <a:rPr lang="en-US" sz="1800" i="1">
                            <a:latin typeface="Cambria Math" panose="02040503050406030204" pitchFamily="18" charset="0"/>
                          </a:rPr>
                          <m:t>𝑟𝑑</m:t>
                        </m:r>
                        <m:r>
                          <a:rPr lang="en-US" sz="1800" i="1" dirty="0">
                            <a:latin typeface="Cambria Math" panose="02040503050406030204" pitchFamily="18" charset="0"/>
                            <a:ea typeface="Cambria Math" panose="02040503050406030204" pitchFamily="18" charset="0"/>
                          </a:rPr>
                          <m:t>𝜃</m:t>
                        </m:r>
                      </m:e>
                    </m:nary>
                    <m:r>
                      <a:rPr lang="ar-IQ" sz="1800" i="1" dirty="0">
                        <a:latin typeface="Cambria Math" panose="02040503050406030204" pitchFamily="18" charset="0"/>
                        <a:ea typeface="Cambria Math" panose="02040503050406030204" pitchFamily="18" charset="0"/>
                      </a:rPr>
                      <m:t>+</m:t>
                    </m:r>
                    <m:nary>
                      <m:naryPr>
                        <m:limLoc m:val="undOvr"/>
                        <m:subHide m:val="on"/>
                        <m:supHide m:val="on"/>
                        <m:ctrlPr>
                          <a:rPr lang="ar-IQ" sz="1800" i="1" dirty="0">
                            <a:latin typeface="Cambria Math" panose="02040503050406030204" pitchFamily="18" charset="0"/>
                            <a:ea typeface="Cambria Math" panose="02040503050406030204" pitchFamily="18" charset="0"/>
                          </a:rPr>
                        </m:ctrlPr>
                      </m:naryPr>
                      <m:sub/>
                      <m:sup/>
                      <m:e>
                        <m:f>
                          <m:fPr>
                            <m:ctrlPr>
                              <a:rPr lang="ar-IQ" sz="1800" i="1">
                                <a:latin typeface="Cambria Math" panose="02040503050406030204" pitchFamily="18" charset="0"/>
                              </a:rPr>
                            </m:ctrlPr>
                          </m:fPr>
                          <m:num>
                            <m:r>
                              <a:rPr lang="en-US" sz="1800" i="1">
                                <a:latin typeface="Cambria Math" panose="02040503050406030204" pitchFamily="18" charset="0"/>
                                <a:ea typeface="Cambria Math" panose="02040503050406030204" pitchFamily="18" charset="0"/>
                              </a:rPr>
                              <m:t>𝜕</m:t>
                            </m:r>
                            <m:r>
                              <a:rPr lang="ar-IQ" sz="1800" i="1">
                                <a:latin typeface="Cambria Math" panose="02040503050406030204" pitchFamily="18" charset="0"/>
                              </a:rPr>
                              <m:t>𝜓</m:t>
                            </m:r>
                          </m:num>
                          <m:den>
                            <m:r>
                              <a:rPr lang="en-US" sz="1800" i="1">
                                <a:latin typeface="Cambria Math" panose="02040503050406030204" pitchFamily="18" charset="0"/>
                                <a:ea typeface="Cambria Math" panose="02040503050406030204" pitchFamily="18" charset="0"/>
                              </a:rPr>
                              <m:t>𝜕</m:t>
                            </m:r>
                            <m:r>
                              <a:rPr lang="en-US" sz="1800" i="1">
                                <a:latin typeface="Cambria Math" panose="02040503050406030204" pitchFamily="18" charset="0"/>
                              </a:rPr>
                              <m:t>𝑟</m:t>
                            </m:r>
                          </m:den>
                        </m:f>
                        <m:r>
                          <a:rPr lang="en-US" sz="1800" i="1">
                            <a:latin typeface="Cambria Math" panose="02040503050406030204" pitchFamily="18" charset="0"/>
                          </a:rPr>
                          <m:t>𝑑𝑟</m:t>
                        </m:r>
                        <m:r>
                          <a:rPr lang="en-US" sz="1800" i="1">
                            <a:latin typeface="Cambria Math" panose="02040503050406030204" pitchFamily="18" charset="0"/>
                          </a:rPr>
                          <m:t> </m:t>
                        </m:r>
                      </m:e>
                    </m:nary>
                  </m:oMath>
                </a14:m>
                <a:r>
                  <a:rPr lang="en-US" sz="1800" dirty="0"/>
                  <a:t>+ C </a:t>
                </a:r>
                <a:r>
                  <a:rPr lang="en-US" sz="1800" dirty="0" smtClean="0"/>
                  <a:t>= </a:t>
                </a:r>
                <a14:m>
                  <m:oMath xmlns:m="http://schemas.openxmlformats.org/officeDocument/2006/math">
                    <m:nary>
                      <m:naryPr>
                        <m:limLoc m:val="undOvr"/>
                        <m:subHide m:val="on"/>
                        <m:supHide m:val="on"/>
                        <m:ctrlPr>
                          <a:rPr lang="ar-IQ" sz="1800" i="1" dirty="0">
                            <a:latin typeface="Cambria Math" panose="02040503050406030204" pitchFamily="18" charset="0"/>
                          </a:rPr>
                        </m:ctrlPr>
                      </m:naryPr>
                      <m:sub/>
                      <m:sup/>
                      <m:e>
                        <m:sSub>
                          <m:sSubPr>
                            <m:ctrlPr>
                              <a:rPr lang="ar-IQ" sz="1800" i="1" dirty="0">
                                <a:latin typeface="Cambria Math" panose="02040503050406030204" pitchFamily="18" charset="0"/>
                              </a:rPr>
                            </m:ctrlPr>
                          </m:sSubPr>
                          <m:e>
                            <m:r>
                              <a:rPr lang="en-US" sz="1800" b="0" i="1" dirty="0" smtClean="0">
                                <a:latin typeface="Cambria Math" panose="02040503050406030204" pitchFamily="18" charset="0"/>
                              </a:rPr>
                              <m:t>𝑣</m:t>
                            </m:r>
                          </m:e>
                          <m:sub>
                            <m:r>
                              <a:rPr lang="en-US" sz="1800" i="1" dirty="0">
                                <a:latin typeface="Cambria Math" panose="02040503050406030204" pitchFamily="18" charset="0"/>
                              </a:rPr>
                              <m:t>𝑟</m:t>
                            </m:r>
                          </m:sub>
                        </m:sSub>
                      </m:e>
                    </m:nary>
                  </m:oMath>
                </a14:m>
                <a:r>
                  <a:rPr lang="en-US" sz="1800" i="1" dirty="0"/>
                  <a:t> </a:t>
                </a:r>
                <a14:m>
                  <m:oMath xmlns:m="http://schemas.openxmlformats.org/officeDocument/2006/math">
                    <m:r>
                      <a:rPr lang="en-US" sz="1800" i="1">
                        <a:latin typeface="Cambria Math" panose="02040503050406030204" pitchFamily="18" charset="0"/>
                      </a:rPr>
                      <m:t>𝑟𝑑</m:t>
                    </m:r>
                    <m:r>
                      <a:rPr lang="en-US" sz="1800" i="1" dirty="0">
                        <a:latin typeface="Cambria Math" panose="02040503050406030204" pitchFamily="18" charset="0"/>
                        <a:ea typeface="Cambria Math" panose="02040503050406030204" pitchFamily="18" charset="0"/>
                      </a:rPr>
                      <m:t>𝜃</m:t>
                    </m:r>
                    <m:r>
                      <a:rPr lang="en-US" sz="1800" i="1" dirty="0">
                        <a:latin typeface="Cambria Math" panose="02040503050406030204" pitchFamily="18" charset="0"/>
                        <a:ea typeface="Cambria Math" panose="02040503050406030204" pitchFamily="18" charset="0"/>
                      </a:rPr>
                      <m:t> </m:t>
                    </m:r>
                  </m:oMath>
                </a14:m>
                <a:r>
                  <a:rPr lang="en-US" sz="1800" i="1" dirty="0"/>
                  <a:t>- </a:t>
                </a:r>
                <a14:m>
                  <m:oMath xmlns:m="http://schemas.openxmlformats.org/officeDocument/2006/math">
                    <m:nary>
                      <m:naryPr>
                        <m:limLoc m:val="undOvr"/>
                        <m:subHide m:val="on"/>
                        <m:supHide m:val="on"/>
                        <m:ctrlPr>
                          <a:rPr lang="en-US" sz="1800" i="1">
                            <a:latin typeface="Cambria Math" panose="02040503050406030204" pitchFamily="18" charset="0"/>
                          </a:rPr>
                        </m:ctrlPr>
                      </m:naryPr>
                      <m:sub/>
                      <m:sup/>
                      <m:e>
                        <m:sSub>
                          <m:sSubPr>
                            <m:ctrlPr>
                              <a:rPr lang="ar-IQ" sz="1800" i="1" dirty="0">
                                <a:latin typeface="Cambria Math" panose="02040503050406030204" pitchFamily="18" charset="0"/>
                              </a:rPr>
                            </m:ctrlPr>
                          </m:sSubPr>
                          <m:e>
                            <m:r>
                              <a:rPr lang="en-US" sz="1800" b="0" i="1" dirty="0" smtClean="0">
                                <a:latin typeface="Cambria Math" panose="02040503050406030204" pitchFamily="18" charset="0"/>
                              </a:rPr>
                              <m:t>𝑣</m:t>
                            </m:r>
                          </m:e>
                          <m:sub>
                            <m:r>
                              <a:rPr lang="en-US" sz="1800" i="1" dirty="0">
                                <a:latin typeface="Cambria Math" panose="02040503050406030204" pitchFamily="18" charset="0"/>
                                <a:ea typeface="Cambria Math" panose="02040503050406030204" pitchFamily="18" charset="0"/>
                              </a:rPr>
                              <m:t>𝑡</m:t>
                            </m:r>
                          </m:sub>
                        </m:sSub>
                      </m:e>
                    </m:nary>
                  </m:oMath>
                </a14:m>
                <a:r>
                  <a:rPr lang="en-US" sz="1800" i="1" dirty="0"/>
                  <a:t> </a:t>
                </a:r>
                <a:r>
                  <a:rPr lang="en-US" sz="1800" i="1" dirty="0" err="1"/>
                  <a:t>dr</a:t>
                </a:r>
                <a:r>
                  <a:rPr lang="en-US" sz="1800" i="1" dirty="0"/>
                  <a:t>  + C</a:t>
                </a:r>
              </a:p>
              <a:p>
                <a:pPr marL="0" indent="0">
                  <a:buNone/>
                </a:pPr>
                <a:r>
                  <a:rPr lang="ar-IQ" sz="1800" dirty="0" smtClean="0"/>
                  <a:t> </a:t>
                </a:r>
                <a14:m>
                  <m:oMath xmlns:m="http://schemas.openxmlformats.org/officeDocument/2006/math">
                    <m:r>
                      <a:rPr lang="ar-IQ" sz="1800" i="1">
                        <a:latin typeface="Cambria Math" panose="02040503050406030204" pitchFamily="18" charset="0"/>
                      </a:rPr>
                      <m:t>𝜓</m:t>
                    </m:r>
                    <m:r>
                      <a:rPr lang="ar-IQ" sz="1800" i="1">
                        <a:latin typeface="Cambria Math" panose="02040503050406030204" pitchFamily="18" charset="0"/>
                      </a:rPr>
                      <m:t>=</m:t>
                    </m:r>
                    <m:nary>
                      <m:naryPr>
                        <m:limLoc m:val="undOvr"/>
                        <m:subHide m:val="on"/>
                        <m:supHide m:val="on"/>
                        <m:ctrlPr>
                          <a:rPr lang="ar-IQ" sz="1800" i="1">
                            <a:latin typeface="Cambria Math" panose="02040503050406030204" pitchFamily="18" charset="0"/>
                          </a:rPr>
                        </m:ctrlPr>
                      </m:naryPr>
                      <m:sub/>
                      <m:sup/>
                      <m:e>
                        <m:d>
                          <m:dPr>
                            <m:ctrlPr>
                              <a:rPr lang="en-US" sz="1800" b="0" i="1" smtClean="0">
                                <a:latin typeface="Cambria Math" panose="02040503050406030204" pitchFamily="18" charset="0"/>
                              </a:rPr>
                            </m:ctrlPr>
                          </m:dPr>
                          <m:e>
                            <m:r>
                              <a:rPr lang="en-US" sz="1800" b="0" i="1" smtClean="0">
                                <a:latin typeface="Cambria Math" panose="02040503050406030204" pitchFamily="18" charset="0"/>
                              </a:rPr>
                              <m:t>0</m:t>
                            </m:r>
                          </m:e>
                        </m:d>
                        <m:r>
                          <a:rPr lang="en-US" sz="1800" b="0" i="1" smtClean="0">
                            <a:latin typeface="Cambria Math" panose="02040503050406030204" pitchFamily="18" charset="0"/>
                          </a:rPr>
                          <m:t> </m:t>
                        </m:r>
                        <m:r>
                          <a:rPr lang="en-US" sz="1800" i="1">
                            <a:latin typeface="Cambria Math" panose="02040503050406030204" pitchFamily="18" charset="0"/>
                          </a:rPr>
                          <m:t>𝑟𝑑</m:t>
                        </m:r>
                        <m:r>
                          <a:rPr lang="en-US" sz="1800" i="1" dirty="0">
                            <a:latin typeface="Cambria Math" panose="02040503050406030204" pitchFamily="18" charset="0"/>
                            <a:ea typeface="Cambria Math" panose="02040503050406030204" pitchFamily="18" charset="0"/>
                          </a:rPr>
                          <m:t>𝜃</m:t>
                        </m:r>
                      </m:e>
                    </m:nary>
                    <m:r>
                      <a:rPr lang="ar-IQ" sz="1800" b="0" i="1" dirty="0" smtClean="0">
                        <a:latin typeface="Cambria Math" panose="02040503050406030204" pitchFamily="18" charset="0"/>
                        <a:ea typeface="Cambria Math" panose="02040503050406030204" pitchFamily="18" charset="0"/>
                      </a:rPr>
                      <m:t>−</m:t>
                    </m:r>
                    <m:nary>
                      <m:naryPr>
                        <m:limLoc m:val="undOvr"/>
                        <m:subHide m:val="on"/>
                        <m:supHide m:val="on"/>
                        <m:ctrlPr>
                          <a:rPr lang="ar-IQ" sz="1800" i="1" dirty="0">
                            <a:latin typeface="Cambria Math" panose="02040503050406030204" pitchFamily="18" charset="0"/>
                            <a:ea typeface="Cambria Math" panose="02040503050406030204" pitchFamily="18" charset="0"/>
                          </a:rPr>
                        </m:ctrlPr>
                      </m:naryPr>
                      <m:sub/>
                      <m:sup/>
                      <m:e>
                        <m:f>
                          <m:fPr>
                            <m:ctrlPr>
                              <a:rPr lang="ar-IQ" sz="1800" i="1">
                                <a:latin typeface="Cambria Math" panose="02040503050406030204" pitchFamily="18" charset="0"/>
                              </a:rPr>
                            </m:ctrlPr>
                          </m:fPr>
                          <m:num>
                            <m:r>
                              <m:rPr>
                                <m:sty m:val="p"/>
                              </m:rPr>
                              <a:rPr kumimoji="1" lang="el-GR" altLang="ar-IQ" sz="1800" b="1" i="1">
                                <a:solidFill>
                                  <a:schemeClr val="tx1"/>
                                </a:solidFill>
                                <a:latin typeface="Cambria Math" panose="02040503050406030204" pitchFamily="18" charset="0"/>
                              </a:rPr>
                              <m:t>Γ</m:t>
                            </m:r>
                          </m:num>
                          <m:den>
                            <m:r>
                              <a:rPr kumimoji="1" lang="en-US" altLang="ar-IQ" sz="1800" b="1" i="1">
                                <a:solidFill>
                                  <a:schemeClr val="tx1"/>
                                </a:solidFill>
                                <a:latin typeface="Cambria Math" panose="02040503050406030204" pitchFamily="18" charset="0"/>
                              </a:rPr>
                              <m:t>𝟐</m:t>
                            </m:r>
                            <m:r>
                              <m:rPr>
                                <m:sty m:val="p"/>
                              </m:rPr>
                              <a:rPr lang="el-GR" sz="1800" i="1">
                                <a:latin typeface="Cambria Math" panose="02040503050406030204" pitchFamily="18" charset="0"/>
                              </a:rPr>
                              <m:t>π</m:t>
                            </m:r>
                            <m:r>
                              <a:rPr lang="ar-IQ" sz="1800" i="1">
                                <a:latin typeface="Cambria Math" panose="02040503050406030204" pitchFamily="18" charset="0"/>
                              </a:rPr>
                              <m:t> </m:t>
                            </m:r>
                            <m:r>
                              <a:rPr lang="en-US" sz="1800" i="1" dirty="0">
                                <a:latin typeface="Cambria Math" panose="02040503050406030204" pitchFamily="18" charset="0"/>
                              </a:rPr>
                              <m:t>𝑟</m:t>
                            </m:r>
                          </m:den>
                        </m:f>
                        <m:r>
                          <a:rPr lang="en-US" sz="1800" i="1">
                            <a:latin typeface="Cambria Math" panose="02040503050406030204" pitchFamily="18" charset="0"/>
                          </a:rPr>
                          <m:t>𝑑𝑟</m:t>
                        </m:r>
                        <m:r>
                          <a:rPr lang="en-US" sz="1800" i="1">
                            <a:latin typeface="Cambria Math" panose="02040503050406030204" pitchFamily="18" charset="0"/>
                          </a:rPr>
                          <m:t> </m:t>
                        </m:r>
                      </m:e>
                    </m:nary>
                  </m:oMath>
                </a14:m>
                <a:r>
                  <a:rPr lang="en-US" sz="1800" dirty="0"/>
                  <a:t>+ </a:t>
                </a:r>
                <a:r>
                  <a:rPr lang="en-US" sz="1800" dirty="0" smtClean="0"/>
                  <a:t>C      </a:t>
                </a:r>
                <a14:m>
                  <m:oMath xmlns:m="http://schemas.openxmlformats.org/officeDocument/2006/math">
                    <m:r>
                      <a:rPr lang="en-US" sz="1800" b="1" i="1" dirty="0">
                        <a:latin typeface="Cambria Math" panose="02040503050406030204" pitchFamily="18" charset="0"/>
                        <a:ea typeface="Cambria Math" panose="02040503050406030204" pitchFamily="18" charset="0"/>
                      </a:rPr>
                      <m:t>∴</m:t>
                    </m:r>
                  </m:oMath>
                </a14:m>
                <a:r>
                  <a:rPr lang="en-US" sz="1800" dirty="0" smtClean="0"/>
                  <a:t>  </a:t>
                </a:r>
                <a14:m>
                  <m:oMath xmlns:m="http://schemas.openxmlformats.org/officeDocument/2006/math">
                    <m:r>
                      <a:rPr lang="ar-IQ" sz="1800" i="1">
                        <a:latin typeface="Cambria Math" panose="02040503050406030204" pitchFamily="18" charset="0"/>
                      </a:rPr>
                      <m:t>𝜓</m:t>
                    </m:r>
                    <m:r>
                      <a:rPr lang="ar-IQ" sz="1800" i="1">
                        <a:latin typeface="Cambria Math" panose="02040503050406030204" pitchFamily="18" charset="0"/>
                      </a:rPr>
                      <m:t>=−</m:t>
                    </m:r>
                    <m:f>
                      <m:fPr>
                        <m:ctrlPr>
                          <a:rPr lang="ar-IQ" i="1">
                            <a:latin typeface="Cambria Math" panose="02040503050406030204" pitchFamily="18" charset="0"/>
                          </a:rPr>
                        </m:ctrlPr>
                      </m:fPr>
                      <m:num>
                        <m:r>
                          <a:rPr kumimoji="1" lang="el-GR" altLang="ar-IQ" b="1" i="1">
                            <a:solidFill>
                              <a:schemeClr val="tx1"/>
                            </a:solidFill>
                            <a:latin typeface="Cambria Math" panose="02040503050406030204" pitchFamily="18" charset="0"/>
                          </a:rPr>
                          <m:t>𝜞</m:t>
                        </m:r>
                      </m:num>
                      <m:den>
                        <m:r>
                          <a:rPr kumimoji="1" lang="en-US" altLang="ar-IQ" b="1" i="1">
                            <a:solidFill>
                              <a:schemeClr val="tx1"/>
                            </a:solidFill>
                            <a:latin typeface="Cambria Math" panose="02040503050406030204" pitchFamily="18" charset="0"/>
                          </a:rPr>
                          <m:t>𝟐</m:t>
                        </m:r>
                        <m:r>
                          <a:rPr lang="el-GR" i="1">
                            <a:latin typeface="Cambria Math" panose="02040503050406030204" pitchFamily="18" charset="0"/>
                          </a:rPr>
                          <m:t>𝜋</m:t>
                        </m:r>
                      </m:den>
                    </m:f>
                    <m:func>
                      <m:funcPr>
                        <m:ctrlPr>
                          <a:rPr lang="en-US" b="0" i="1" dirty="0" smtClean="0">
                            <a:latin typeface="Cambria Math" panose="02040503050406030204" pitchFamily="18" charset="0"/>
                          </a:rPr>
                        </m:ctrlPr>
                      </m:funcPr>
                      <m:fName>
                        <m:r>
                          <a:rPr lang="en-US" b="0" i="1" dirty="0" smtClean="0">
                            <a:latin typeface="Cambria Math" panose="02040503050406030204" pitchFamily="18" charset="0"/>
                          </a:rPr>
                          <m:t>𝑙𝑛</m:t>
                        </m:r>
                      </m:fName>
                      <m:e>
                        <m:r>
                          <a:rPr lang="en-US" b="0" i="1" dirty="0" smtClean="0">
                            <a:latin typeface="Cambria Math" panose="02040503050406030204" pitchFamily="18" charset="0"/>
                          </a:rPr>
                          <m:t>𝑟</m:t>
                        </m:r>
                        <m:r>
                          <a:rPr lang="en-US" b="0" i="1" dirty="0" smtClean="0">
                            <a:latin typeface="Cambria Math" panose="02040503050406030204" pitchFamily="18" charset="0"/>
                          </a:rPr>
                          <m:t>+</m:t>
                        </m:r>
                        <m:r>
                          <a:rPr lang="en-US" b="0" i="1" dirty="0" smtClean="0">
                            <a:latin typeface="Cambria Math" panose="02040503050406030204" pitchFamily="18" charset="0"/>
                          </a:rPr>
                          <m:t>𝐶</m:t>
                        </m:r>
                      </m:e>
                    </m:func>
                  </m:oMath>
                </a14:m>
                <a:endParaRPr kumimoji="1" lang="en-US" altLang="ar-IQ" sz="2400" b="1" i="1" dirty="0" smtClean="0">
                  <a:solidFill>
                    <a:schemeClr val="tx1"/>
                  </a:solidFill>
                  <a:latin typeface="Times New Roman" panose="02020603050405020304" pitchFamily="18" charset="0"/>
                </a:endParaRPr>
              </a:p>
              <a:p>
                <a:pPr marL="0" indent="0">
                  <a:buNone/>
                </a:pPr>
                <a:r>
                  <a:rPr kumimoji="1" lang="en-US" altLang="ar-IQ" sz="2000" i="1" dirty="0" smtClean="0">
                    <a:solidFill>
                      <a:schemeClr val="tx1"/>
                    </a:solidFill>
                    <a:latin typeface="Times New Roman" panose="02020603050405020304" pitchFamily="18" charset="0"/>
                  </a:rPr>
                  <a:t>Let </a:t>
                </a:r>
                <a:r>
                  <a:rPr lang="ar-IQ" sz="2000" i="1" dirty="0"/>
                  <a:t> </a:t>
                </a:r>
                <a14:m>
                  <m:oMath xmlns:m="http://schemas.openxmlformats.org/officeDocument/2006/math">
                    <m:r>
                      <a:rPr lang="ar-IQ" sz="2000" b="0" i="1">
                        <a:latin typeface="Cambria Math" panose="02040503050406030204" pitchFamily="18" charset="0"/>
                      </a:rPr>
                      <m:t>𝜓</m:t>
                    </m:r>
                  </m:oMath>
                </a14:m>
                <a:r>
                  <a:rPr kumimoji="1" lang="en-US" altLang="ar-IQ" sz="2000" i="1" dirty="0" smtClean="0">
                    <a:solidFill>
                      <a:schemeClr val="tx1"/>
                    </a:solidFill>
                    <a:latin typeface="Times New Roman" panose="02020603050405020304" pitchFamily="18" charset="0"/>
                  </a:rPr>
                  <a:t> = 0 at r=1        </a:t>
                </a:r>
                <a14:m>
                  <m:oMath xmlns:m="http://schemas.openxmlformats.org/officeDocument/2006/math">
                    <m:r>
                      <a:rPr lang="en-US" sz="1800" b="1" i="1" dirty="0">
                        <a:latin typeface="Cambria Math" panose="02040503050406030204" pitchFamily="18" charset="0"/>
                        <a:ea typeface="Cambria Math" panose="02040503050406030204" pitchFamily="18" charset="0"/>
                      </a:rPr>
                      <m:t>∴</m:t>
                    </m:r>
                  </m:oMath>
                </a14:m>
                <a:r>
                  <a:rPr lang="en-US" sz="1800" dirty="0"/>
                  <a:t>  </a:t>
                </a:r>
                <a14:m>
                  <m:oMath xmlns:m="http://schemas.openxmlformats.org/officeDocument/2006/math">
                    <m:r>
                      <a:rPr lang="ar-IQ" sz="1800" b="0" i="1" smtClean="0">
                        <a:latin typeface="Cambria Math" panose="02040503050406030204" pitchFamily="18" charset="0"/>
                      </a:rPr>
                      <m:t>0</m:t>
                    </m:r>
                    <m:r>
                      <a:rPr lang="ar-IQ" sz="1800" i="1">
                        <a:latin typeface="Cambria Math" panose="02040503050406030204" pitchFamily="18" charset="0"/>
                      </a:rPr>
                      <m:t>=−</m:t>
                    </m:r>
                    <m:f>
                      <m:fPr>
                        <m:ctrlPr>
                          <a:rPr lang="ar-IQ" i="1">
                            <a:latin typeface="Cambria Math" panose="02040503050406030204" pitchFamily="18" charset="0"/>
                          </a:rPr>
                        </m:ctrlPr>
                      </m:fPr>
                      <m:num>
                        <m:r>
                          <a:rPr kumimoji="1" lang="el-GR" altLang="ar-IQ" b="1" i="1">
                            <a:solidFill>
                              <a:schemeClr val="tx1"/>
                            </a:solidFill>
                            <a:latin typeface="Cambria Math" panose="02040503050406030204" pitchFamily="18" charset="0"/>
                          </a:rPr>
                          <m:t>𝜞</m:t>
                        </m:r>
                      </m:num>
                      <m:den>
                        <m:r>
                          <a:rPr kumimoji="1" lang="en-US" altLang="ar-IQ" b="1" i="1">
                            <a:solidFill>
                              <a:schemeClr val="tx1"/>
                            </a:solidFill>
                            <a:latin typeface="Cambria Math" panose="02040503050406030204" pitchFamily="18" charset="0"/>
                          </a:rPr>
                          <m:t>𝟐</m:t>
                        </m:r>
                        <m:r>
                          <a:rPr lang="el-GR" i="1">
                            <a:latin typeface="Cambria Math" panose="02040503050406030204" pitchFamily="18" charset="0"/>
                          </a:rPr>
                          <m:t>𝜋</m:t>
                        </m:r>
                      </m:den>
                    </m:f>
                    <m:func>
                      <m:funcPr>
                        <m:ctrlPr>
                          <a:rPr lang="en-US" i="1" dirty="0" smtClean="0">
                            <a:latin typeface="Cambria Math" panose="02040503050406030204" pitchFamily="18" charset="0"/>
                          </a:rPr>
                        </m:ctrlPr>
                      </m:funcPr>
                      <m:fName>
                        <m:r>
                          <a:rPr lang="en-US" i="1" dirty="0">
                            <a:latin typeface="Cambria Math" panose="02040503050406030204" pitchFamily="18" charset="0"/>
                          </a:rPr>
                          <m:t>𝑙𝑛</m:t>
                        </m:r>
                      </m:fName>
                      <m:e>
                        <m:r>
                          <a:rPr lang="en-US" b="0" i="1" dirty="0" smtClean="0">
                            <a:latin typeface="Cambria Math" panose="02040503050406030204" pitchFamily="18" charset="0"/>
                          </a:rPr>
                          <m:t>1</m:t>
                        </m:r>
                        <m:r>
                          <a:rPr lang="en-US" i="1" dirty="0">
                            <a:latin typeface="Cambria Math" panose="02040503050406030204" pitchFamily="18" charset="0"/>
                          </a:rPr>
                          <m:t>+</m:t>
                        </m:r>
                        <m:r>
                          <a:rPr lang="en-US" i="1" dirty="0">
                            <a:latin typeface="Cambria Math" panose="02040503050406030204" pitchFamily="18" charset="0"/>
                          </a:rPr>
                          <m:t>𝐶</m:t>
                        </m:r>
                        <m:r>
                          <a:rPr lang="en-US" b="0" i="1" dirty="0" smtClean="0">
                            <a:latin typeface="Cambria Math" panose="02040503050406030204" pitchFamily="18" charset="0"/>
                            <a:ea typeface="Cambria Math" panose="02040503050406030204" pitchFamily="18" charset="0"/>
                          </a:rPr>
                          <m:t>→</m:t>
                        </m:r>
                        <m:r>
                          <a:rPr lang="en-US" b="0" i="1" dirty="0" smtClean="0">
                            <a:latin typeface="Cambria Math" panose="02040503050406030204" pitchFamily="18" charset="0"/>
                          </a:rPr>
                          <m:t> </m:t>
                        </m:r>
                        <m:r>
                          <a:rPr lang="en-US" b="0" i="1" dirty="0" smtClean="0">
                            <a:latin typeface="Cambria Math" panose="02040503050406030204" pitchFamily="18" charset="0"/>
                          </a:rPr>
                          <m:t>𝐶</m:t>
                        </m:r>
                        <m:r>
                          <a:rPr lang="en-US" b="0" i="1" dirty="0" smtClean="0">
                            <a:latin typeface="Cambria Math" panose="02040503050406030204" pitchFamily="18" charset="0"/>
                          </a:rPr>
                          <m:t>=</m:t>
                        </m:r>
                        <m:r>
                          <a:rPr lang="en-US" b="0" i="1" dirty="0" smtClean="0">
                            <a:latin typeface="Cambria Math" panose="02040503050406030204" pitchFamily="18" charset="0"/>
                          </a:rPr>
                          <m:t>0</m:t>
                        </m:r>
                        <m:r>
                          <a:rPr lang="en-US" b="0" i="1" dirty="0" smtClean="0">
                            <a:latin typeface="Cambria Math" panose="02040503050406030204" pitchFamily="18" charset="0"/>
                          </a:rPr>
                          <m:t> </m:t>
                        </m:r>
                      </m:e>
                    </m:func>
                  </m:oMath>
                </a14:m>
                <a:endParaRPr kumimoji="1" lang="en-US" altLang="ar-IQ" sz="2400" b="1" i="1" dirty="0" smtClean="0">
                  <a:solidFill>
                    <a:schemeClr val="tx1"/>
                  </a:solidFill>
                  <a:latin typeface="Times New Roman" panose="02020603050405020304" pitchFamily="18" charset="0"/>
                </a:endParaRPr>
              </a:p>
              <a:p>
                <a:pPr marL="0" indent="0">
                  <a:buNone/>
                </a:pPr>
                <a:r>
                  <a:rPr kumimoji="1" lang="en-US" altLang="ar-IQ" sz="2400" b="1" dirty="0" smtClean="0">
                    <a:solidFill>
                      <a:schemeClr val="tx1"/>
                    </a:solidFill>
                    <a:latin typeface="Times New Roman" panose="02020603050405020304" pitchFamily="18" charset="0"/>
                  </a:rPr>
                  <a:t>   </a:t>
                </a:r>
                <a14:m>
                  <m:oMath xmlns:m="http://schemas.openxmlformats.org/officeDocument/2006/math">
                    <m:r>
                      <a:rPr lang="en-US" sz="1800" b="1" i="1" dirty="0">
                        <a:latin typeface="Cambria Math" panose="02040503050406030204" pitchFamily="18" charset="0"/>
                        <a:ea typeface="Cambria Math" panose="02040503050406030204" pitchFamily="18" charset="0"/>
                      </a:rPr>
                      <m:t>∴</m:t>
                    </m:r>
                  </m:oMath>
                </a14:m>
                <a:r>
                  <a:rPr lang="en-US" sz="1800" dirty="0"/>
                  <a:t>  </a:t>
                </a:r>
                <a14:m>
                  <m:oMath xmlns:m="http://schemas.openxmlformats.org/officeDocument/2006/math">
                    <m:r>
                      <a:rPr lang="ar-IQ" sz="1800" i="1">
                        <a:latin typeface="Cambria Math" panose="02040503050406030204" pitchFamily="18" charset="0"/>
                      </a:rPr>
                      <m:t>𝜓</m:t>
                    </m:r>
                    <m:r>
                      <a:rPr lang="ar-IQ" sz="1800" i="1">
                        <a:latin typeface="Cambria Math" panose="02040503050406030204" pitchFamily="18" charset="0"/>
                      </a:rPr>
                      <m:t>=−</m:t>
                    </m:r>
                    <m:f>
                      <m:fPr>
                        <m:ctrlPr>
                          <a:rPr lang="ar-IQ" i="1">
                            <a:latin typeface="Cambria Math" panose="02040503050406030204" pitchFamily="18" charset="0"/>
                          </a:rPr>
                        </m:ctrlPr>
                      </m:fPr>
                      <m:num>
                        <m:r>
                          <a:rPr kumimoji="1" lang="el-GR" altLang="ar-IQ" b="1" i="1">
                            <a:solidFill>
                              <a:schemeClr val="tx1"/>
                            </a:solidFill>
                            <a:latin typeface="Cambria Math" panose="02040503050406030204" pitchFamily="18" charset="0"/>
                          </a:rPr>
                          <m:t>𝜞</m:t>
                        </m:r>
                      </m:num>
                      <m:den>
                        <m:r>
                          <a:rPr kumimoji="1" lang="en-US" altLang="ar-IQ" b="1" i="1">
                            <a:solidFill>
                              <a:schemeClr val="tx1"/>
                            </a:solidFill>
                            <a:latin typeface="Cambria Math" panose="02040503050406030204" pitchFamily="18" charset="0"/>
                          </a:rPr>
                          <m:t>𝟐</m:t>
                        </m:r>
                        <m:r>
                          <a:rPr lang="el-GR" i="1">
                            <a:latin typeface="Cambria Math" panose="02040503050406030204" pitchFamily="18" charset="0"/>
                          </a:rPr>
                          <m:t>𝜋</m:t>
                        </m:r>
                      </m:den>
                    </m:f>
                    <m:func>
                      <m:funcPr>
                        <m:ctrlPr>
                          <a:rPr lang="en-US" i="1" dirty="0">
                            <a:latin typeface="Cambria Math" panose="02040503050406030204" pitchFamily="18" charset="0"/>
                          </a:rPr>
                        </m:ctrlPr>
                      </m:funcPr>
                      <m:fName>
                        <m:r>
                          <a:rPr lang="en-US" i="1" dirty="0">
                            <a:latin typeface="Cambria Math" panose="02040503050406030204" pitchFamily="18" charset="0"/>
                          </a:rPr>
                          <m:t>𝑙𝑛</m:t>
                        </m:r>
                      </m:fName>
                      <m:e>
                        <m:r>
                          <a:rPr lang="en-US" i="1" dirty="0">
                            <a:latin typeface="Cambria Math" panose="02040503050406030204" pitchFamily="18" charset="0"/>
                          </a:rPr>
                          <m:t>𝑟</m:t>
                        </m:r>
                      </m:e>
                    </m:func>
                  </m:oMath>
                </a14:m>
                <a:r>
                  <a:rPr kumimoji="1" lang="en-US" altLang="ar-IQ" sz="2400" b="1" dirty="0" smtClean="0">
                    <a:solidFill>
                      <a:schemeClr val="tx1"/>
                    </a:solidFill>
                    <a:latin typeface="Times New Roman" panose="02020603050405020304" pitchFamily="18" charset="0"/>
                  </a:rPr>
                  <a:t>  ,  </a:t>
                </a:r>
                <a:r>
                  <a:rPr kumimoji="1" lang="en-US" altLang="ar-IQ" sz="2000" b="1" dirty="0" smtClean="0">
                    <a:solidFill>
                      <a:schemeClr val="tx1"/>
                    </a:solidFill>
                    <a:latin typeface="Times New Roman" panose="02020603050405020304" pitchFamily="18" charset="0"/>
                  </a:rPr>
                  <a:t>note that for clockwise   </a:t>
                </a:r>
                <a14:m>
                  <m:oMath xmlns:m="http://schemas.openxmlformats.org/officeDocument/2006/math">
                    <m:r>
                      <a:rPr lang="ar-IQ" sz="1800" i="1">
                        <a:latin typeface="Cambria Math" panose="02040503050406030204" pitchFamily="18" charset="0"/>
                      </a:rPr>
                      <m:t>𝜓</m:t>
                    </m:r>
                    <m:r>
                      <a:rPr lang="ar-IQ" sz="1800" i="1">
                        <a:latin typeface="Cambria Math" panose="02040503050406030204" pitchFamily="18" charset="0"/>
                      </a:rPr>
                      <m:t>=</m:t>
                    </m:r>
                    <m:f>
                      <m:fPr>
                        <m:ctrlPr>
                          <a:rPr lang="ar-IQ" i="1">
                            <a:latin typeface="Cambria Math" panose="02040503050406030204" pitchFamily="18" charset="0"/>
                          </a:rPr>
                        </m:ctrlPr>
                      </m:fPr>
                      <m:num>
                        <m:r>
                          <a:rPr kumimoji="1" lang="el-GR" altLang="ar-IQ" b="1" i="1">
                            <a:solidFill>
                              <a:schemeClr val="tx1"/>
                            </a:solidFill>
                            <a:latin typeface="Cambria Math" panose="02040503050406030204" pitchFamily="18" charset="0"/>
                          </a:rPr>
                          <m:t>𝜞</m:t>
                        </m:r>
                      </m:num>
                      <m:den>
                        <m:r>
                          <a:rPr kumimoji="1" lang="en-US" altLang="ar-IQ" b="1" i="1">
                            <a:solidFill>
                              <a:schemeClr val="tx1"/>
                            </a:solidFill>
                            <a:latin typeface="Cambria Math" panose="02040503050406030204" pitchFamily="18" charset="0"/>
                          </a:rPr>
                          <m:t>𝟐</m:t>
                        </m:r>
                        <m:r>
                          <a:rPr lang="el-GR" i="1">
                            <a:latin typeface="Cambria Math" panose="02040503050406030204" pitchFamily="18" charset="0"/>
                          </a:rPr>
                          <m:t>𝜋</m:t>
                        </m:r>
                      </m:den>
                    </m:f>
                    <m:func>
                      <m:funcPr>
                        <m:ctrlPr>
                          <a:rPr lang="en-US" i="1" dirty="0">
                            <a:latin typeface="Cambria Math" panose="02040503050406030204" pitchFamily="18" charset="0"/>
                          </a:rPr>
                        </m:ctrlPr>
                      </m:funcPr>
                      <m:fName>
                        <m:r>
                          <a:rPr lang="en-US" i="1" dirty="0">
                            <a:latin typeface="Cambria Math" panose="02040503050406030204" pitchFamily="18" charset="0"/>
                          </a:rPr>
                          <m:t>𝑙𝑛</m:t>
                        </m:r>
                      </m:fName>
                      <m:e>
                        <m:r>
                          <a:rPr lang="en-US" i="1" dirty="0">
                            <a:latin typeface="Cambria Math" panose="02040503050406030204" pitchFamily="18" charset="0"/>
                          </a:rPr>
                          <m:t>𝑟</m:t>
                        </m:r>
                      </m:e>
                    </m:func>
                  </m:oMath>
                </a14:m>
                <a:r>
                  <a:rPr kumimoji="1" lang="en-US" altLang="ar-IQ" sz="2400" b="1" dirty="0" smtClean="0">
                    <a:solidFill>
                      <a:schemeClr val="tx1"/>
                    </a:solidFill>
                    <a:latin typeface="Times New Roman" panose="02020603050405020304" pitchFamily="18" charset="0"/>
                  </a:rPr>
                  <a:t>  </a:t>
                </a:r>
                <a:endParaRPr kumimoji="1" lang="en-US" altLang="ar-IQ" sz="2400" b="1" dirty="0">
                  <a:solidFill>
                    <a:schemeClr val="tx1"/>
                  </a:solidFill>
                  <a:latin typeface="Times New Roman" panose="02020603050405020304" pitchFamily="18" charset="0"/>
                </a:endParaRPr>
              </a:p>
              <a:p>
                <a:pPr marL="457200" lvl="1" indent="0">
                  <a:spcBef>
                    <a:spcPct val="20000"/>
                  </a:spcBef>
                  <a:buClr>
                    <a:schemeClr val="tx2"/>
                  </a:buClr>
                  <a:buSzPct val="75000"/>
                  <a:buNone/>
                </a:pPr>
                <a:endParaRPr kumimoji="1" lang="en-US" altLang="ar-IQ" sz="2400" b="1" dirty="0" smtClean="0">
                  <a:solidFill>
                    <a:schemeClr val="tx1"/>
                  </a:solidFill>
                  <a:latin typeface="Times New Roman" panose="02020603050405020304" pitchFamily="18" charset="0"/>
                </a:endParaRPr>
              </a:p>
              <a:p>
                <a:pPr marL="457200" lvl="1" indent="0">
                  <a:spcBef>
                    <a:spcPct val="20000"/>
                  </a:spcBef>
                  <a:buClr>
                    <a:schemeClr val="tx2"/>
                  </a:buClr>
                  <a:buSzPct val="75000"/>
                  <a:buNone/>
                </a:pPr>
                <a:endParaRPr kumimoji="1" lang="en-US" altLang="ar-IQ" sz="2400" b="1" dirty="0" smtClean="0">
                  <a:solidFill>
                    <a:schemeClr val="tx1"/>
                  </a:solidFill>
                  <a:latin typeface="Times New Roman" panose="02020603050405020304" pitchFamily="18" charset="0"/>
                </a:endParaRPr>
              </a:p>
              <a:p>
                <a:pPr marL="457200" lvl="1" indent="0">
                  <a:spcBef>
                    <a:spcPct val="20000"/>
                  </a:spcBef>
                  <a:buClr>
                    <a:schemeClr val="tx2"/>
                  </a:buClr>
                  <a:buSzPct val="75000"/>
                  <a:buNone/>
                </a:pPr>
                <a:endParaRPr kumimoji="1" lang="en-US" altLang="ar-IQ" sz="2400" b="1" dirty="0">
                  <a:solidFill>
                    <a:schemeClr val="tx1"/>
                  </a:solidFill>
                  <a:latin typeface="Times New Roman" panose="02020603050405020304" pitchFamily="18" charset="0"/>
                </a:endParaRPr>
              </a:p>
            </p:txBody>
          </p:sp>
        </mc:Choice>
        <mc:Fallback xmlns="">
          <p:sp>
            <p:nvSpPr>
              <p:cNvPr id="19459" name="Rectangle 3"/>
              <p:cNvSpPr>
                <a:spLocks noRot="1" noChangeAspect="1" noMove="1" noResize="1" noEditPoints="1" noAdjustHandles="1" noChangeArrowheads="1" noChangeShapeType="1" noTextEdit="1"/>
              </p:cNvSpPr>
              <p:nvPr/>
            </p:nvSpPr>
            <p:spPr bwMode="auto">
              <a:xfrm>
                <a:off x="76200" y="744962"/>
                <a:ext cx="8915400" cy="6005462"/>
              </a:xfrm>
              <a:prstGeom prst="rect">
                <a:avLst/>
              </a:prstGeom>
              <a:blipFill>
                <a:blip r:embed="rId3"/>
                <a:stretch>
                  <a:fillRect l="-752" t="-81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ar-IQ">
                    <a:noFill/>
                  </a:rPr>
                  <a:t> </a:t>
                </a:r>
              </a:p>
            </p:txBody>
          </p:sp>
        </mc:Fallback>
      </mc:AlternateContent>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l="13334" t="21111" r="14166" b="17778"/>
          <a:stretch/>
        </p:blipFill>
        <p:spPr>
          <a:xfrm>
            <a:off x="5407429" y="1877230"/>
            <a:ext cx="3584171" cy="207443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447800" y="173462"/>
            <a:ext cx="7086600" cy="1143000"/>
          </a:xfrm>
        </p:spPr>
        <p:txBody>
          <a:bodyPr rtlCol="0">
            <a:normAutofit/>
          </a:bodyPr>
          <a:lstStyle/>
          <a:p>
            <a:pPr eaLnBrk="1" fontAlgn="auto" hangingPunct="1">
              <a:spcAft>
                <a:spcPts val="0"/>
              </a:spcAft>
              <a:defRPr/>
            </a:pPr>
            <a:r>
              <a:rPr lang="en-US" dirty="0" smtClean="0">
                <a:solidFill>
                  <a:schemeClr val="tx1">
                    <a:lumMod val="85000"/>
                    <a:lumOff val="15000"/>
                  </a:schemeClr>
                </a:solidFill>
              </a:rPr>
              <a:t>Stream Function </a:t>
            </a:r>
          </a:p>
        </p:txBody>
      </p:sp>
      <mc:AlternateContent xmlns:mc="http://schemas.openxmlformats.org/markup-compatibility/2006" xmlns:a14="http://schemas.microsoft.com/office/drawing/2010/main">
        <mc:Choice Requires="a14">
          <p:sp>
            <p:nvSpPr>
              <p:cNvPr id="19459" name="Rectangle 3"/>
              <p:cNvSpPr>
                <a:spLocks noChangeArrowheads="1"/>
              </p:cNvSpPr>
              <p:nvPr/>
            </p:nvSpPr>
            <p:spPr bwMode="auto">
              <a:xfrm>
                <a:off x="76200" y="744962"/>
                <a:ext cx="8915400" cy="600546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rgbClr val="808080"/>
                      </a:outerShdw>
                    </a:effectLst>
                  </a14:hiddenEffects>
                </a:ext>
              </a:extLst>
            </p:spPr>
            <p:txBody>
              <a:bodyPr lIns="92075" tIns="46038" rIns="92075" bIns="46038"/>
              <a:lstStyle>
                <a:lvl1pPr marL="342900" indent="-34290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marL="457200" lvl="1" indent="0">
                  <a:spcBef>
                    <a:spcPct val="20000"/>
                  </a:spcBef>
                  <a:buClr>
                    <a:schemeClr val="tx2"/>
                  </a:buClr>
                  <a:buSzPct val="75000"/>
                  <a:buNone/>
                </a:pPr>
                <a:r>
                  <a:rPr kumimoji="1" lang="en-US" altLang="ar-IQ" sz="2400" b="1" dirty="0" smtClean="0">
                    <a:solidFill>
                      <a:schemeClr val="tx1"/>
                    </a:solidFill>
                    <a:latin typeface="Times New Roman" panose="02020603050405020304" pitchFamily="18" charset="0"/>
                  </a:rPr>
                  <a:t>Forced Vortex</a:t>
                </a:r>
              </a:p>
              <a:p>
                <a:pPr marL="457200" lvl="1" indent="0">
                  <a:spcBef>
                    <a:spcPct val="20000"/>
                  </a:spcBef>
                  <a:buClr>
                    <a:schemeClr val="tx2"/>
                  </a:buClr>
                  <a:buSzPct val="75000"/>
                  <a:buNone/>
                </a:pPr>
                <a:r>
                  <a:rPr kumimoji="1" lang="en-US" altLang="ar-IQ" sz="1800" b="1" dirty="0">
                    <a:solidFill>
                      <a:schemeClr val="tx1"/>
                    </a:solidFill>
                  </a:rPr>
                  <a:t>d</a:t>
                </a:r>
                <a14:m>
                  <m:oMath xmlns:m="http://schemas.openxmlformats.org/officeDocument/2006/math">
                    <m:r>
                      <m:rPr>
                        <m:sty m:val="p"/>
                      </m:rPr>
                      <a:rPr kumimoji="1" lang="el-GR" altLang="ar-IQ" sz="1800" b="1" i="1" smtClean="0">
                        <a:solidFill>
                          <a:schemeClr val="tx1"/>
                        </a:solidFill>
                        <a:latin typeface="Cambria Math" panose="02040503050406030204" pitchFamily="18" charset="0"/>
                      </a:rPr>
                      <m:t>Γ</m:t>
                    </m:r>
                    <m:r>
                      <a:rPr kumimoji="1" lang="en-US" altLang="ar-IQ" sz="1800" b="1" i="1" smtClean="0">
                        <a:solidFill>
                          <a:schemeClr val="tx1"/>
                        </a:solidFill>
                        <a:latin typeface="Cambria Math" panose="02040503050406030204" pitchFamily="18" charset="0"/>
                      </a:rPr>
                      <m:t>=</m:t>
                    </m:r>
                  </m:oMath>
                </a14:m>
                <a:r>
                  <a:rPr kumimoji="1" lang="en-US" altLang="ar-IQ" sz="1800" b="1" dirty="0" smtClean="0">
                    <a:solidFill>
                      <a:schemeClr val="tx1"/>
                    </a:solidFill>
                    <a:latin typeface="Times New Roman" panose="02020603050405020304" pitchFamily="18" charset="0"/>
                  </a:rPr>
                  <a:t> Circulation</a:t>
                </a:r>
              </a:p>
              <a:p>
                <a:pPr marL="457200" lvl="1" indent="0">
                  <a:spcBef>
                    <a:spcPct val="20000"/>
                  </a:spcBef>
                  <a:buClr>
                    <a:schemeClr val="tx2"/>
                  </a:buClr>
                  <a:buSzPct val="75000"/>
                  <a:buNone/>
                </a:pPr>
                <a:endParaRPr kumimoji="1" lang="en-US" altLang="ar-IQ" sz="1800" b="1" dirty="0">
                  <a:solidFill>
                    <a:schemeClr val="tx1"/>
                  </a:solidFill>
                  <a:latin typeface="Times New Roman" panose="02020603050405020304" pitchFamily="18" charset="0"/>
                </a:endParaRPr>
              </a:p>
              <a:p>
                <a:pPr marL="457200" lvl="1" indent="0">
                  <a:spcBef>
                    <a:spcPct val="20000"/>
                  </a:spcBef>
                  <a:buClr>
                    <a:schemeClr val="tx2"/>
                  </a:buClr>
                  <a:buSzPct val="75000"/>
                  <a:buNone/>
                </a:pPr>
                <a14:m>
                  <m:oMath xmlns:m="http://schemas.openxmlformats.org/officeDocument/2006/math">
                    <m:sSub>
                      <m:sSubPr>
                        <m:ctrlPr>
                          <a:rPr lang="ar-IQ" sz="1800" i="1" dirty="0">
                            <a:latin typeface="Cambria Math" panose="02040503050406030204" pitchFamily="18" charset="0"/>
                          </a:rPr>
                        </m:ctrlPr>
                      </m:sSubPr>
                      <m:e>
                        <m:r>
                          <a:rPr lang="en-US" sz="1800" i="1" dirty="0">
                            <a:latin typeface="Cambria Math" panose="02040503050406030204" pitchFamily="18" charset="0"/>
                          </a:rPr>
                          <m:t>𝑣</m:t>
                        </m:r>
                      </m:e>
                      <m:sub>
                        <m:r>
                          <a:rPr lang="en-US" sz="1800" i="1" dirty="0">
                            <a:latin typeface="Cambria Math" panose="02040503050406030204" pitchFamily="18" charset="0"/>
                          </a:rPr>
                          <m:t>𝑟</m:t>
                        </m:r>
                      </m:sub>
                    </m:sSub>
                    <m:r>
                      <a:rPr lang="en-US" sz="1800" i="1" dirty="0">
                        <a:latin typeface="Cambria Math" panose="02040503050406030204" pitchFamily="18" charset="0"/>
                        <a:ea typeface="Cambria Math" panose="02040503050406030204" pitchFamily="18" charset="0"/>
                      </a:rPr>
                      <m:t>=</m:t>
                    </m:r>
                    <m:r>
                      <a:rPr lang="en-US" sz="1800" i="1" dirty="0">
                        <a:latin typeface="Cambria Math" panose="02040503050406030204" pitchFamily="18" charset="0"/>
                        <a:ea typeface="Cambria Math" panose="02040503050406030204" pitchFamily="18" charset="0"/>
                      </a:rPr>
                      <m:t>0</m:t>
                    </m:r>
                  </m:oMath>
                </a14:m>
                <a:r>
                  <a:rPr kumimoji="1" lang="en-US" altLang="ar-IQ" sz="1800" b="1" dirty="0">
                    <a:solidFill>
                      <a:schemeClr val="tx1"/>
                    </a:solidFill>
                    <a:latin typeface="Times New Roman" panose="02020603050405020304" pitchFamily="18" charset="0"/>
                  </a:rPr>
                  <a:t> </a:t>
                </a:r>
                <a:r>
                  <a:rPr kumimoji="1" lang="en-US" altLang="ar-IQ" sz="1800" b="1" dirty="0" smtClean="0">
                    <a:solidFill>
                      <a:schemeClr val="tx1"/>
                    </a:solidFill>
                    <a:latin typeface="Times New Roman" panose="02020603050405020304" pitchFamily="18" charset="0"/>
                  </a:rPr>
                  <a:t>   and    </a:t>
                </a:r>
                <a14:m>
                  <m:oMath xmlns:m="http://schemas.openxmlformats.org/officeDocument/2006/math">
                    <m:sSub>
                      <m:sSubPr>
                        <m:ctrlPr>
                          <a:rPr lang="ar-IQ" sz="1800" i="1" dirty="0">
                            <a:latin typeface="Cambria Math" panose="02040503050406030204" pitchFamily="18" charset="0"/>
                          </a:rPr>
                        </m:ctrlPr>
                      </m:sSubPr>
                      <m:e>
                        <m:r>
                          <a:rPr lang="en-US" sz="1800" i="1" dirty="0">
                            <a:latin typeface="Cambria Math" panose="02040503050406030204" pitchFamily="18" charset="0"/>
                          </a:rPr>
                          <m:t>𝑣</m:t>
                        </m:r>
                      </m:e>
                      <m:sub>
                        <m:r>
                          <a:rPr lang="en-US" sz="1800" i="1" dirty="0">
                            <a:latin typeface="Cambria Math" panose="02040503050406030204" pitchFamily="18" charset="0"/>
                          </a:rPr>
                          <m:t>𝑡</m:t>
                        </m:r>
                      </m:sub>
                    </m:sSub>
                    <m:r>
                      <a:rPr lang="en-US" sz="1800" b="0" i="1" dirty="0" smtClean="0">
                        <a:latin typeface="Cambria Math" panose="02040503050406030204" pitchFamily="18" charset="0"/>
                      </a:rPr>
                      <m:t>=</m:t>
                    </m:r>
                    <m:r>
                      <a:rPr lang="en-US" sz="1800" b="0" i="1" dirty="0" smtClean="0">
                        <a:latin typeface="Cambria Math" panose="02040503050406030204" pitchFamily="18" charset="0"/>
                        <a:ea typeface="Cambria Math" panose="02040503050406030204" pitchFamily="18" charset="0"/>
                      </a:rPr>
                      <m:t>𝜔</m:t>
                    </m:r>
                    <m:r>
                      <a:rPr lang="en-US" sz="1800" b="0" i="1" dirty="0" smtClean="0">
                        <a:latin typeface="Cambria Math" panose="02040503050406030204" pitchFamily="18" charset="0"/>
                        <a:ea typeface="Cambria Math" panose="02040503050406030204" pitchFamily="18" charset="0"/>
                      </a:rPr>
                      <m:t>𝑟</m:t>
                    </m:r>
                  </m:oMath>
                </a14:m>
                <a:r>
                  <a:rPr kumimoji="1" lang="en-US" altLang="ar-IQ" sz="1800" b="1" dirty="0" smtClean="0">
                    <a:solidFill>
                      <a:schemeClr val="tx1"/>
                    </a:solidFill>
                    <a:latin typeface="Times New Roman" panose="02020603050405020304" pitchFamily="18" charset="0"/>
                  </a:rPr>
                  <a:t>   for counter </a:t>
                </a:r>
                <a:r>
                  <a:rPr kumimoji="1" lang="en-US" altLang="ar-IQ" sz="1800" b="1" dirty="0">
                    <a:solidFill>
                      <a:schemeClr val="tx1"/>
                    </a:solidFill>
                    <a:latin typeface="Times New Roman" panose="02020603050405020304" pitchFamily="18" charset="0"/>
                  </a:rPr>
                  <a:t>clockwise </a:t>
                </a:r>
                <a:endParaRPr kumimoji="1" lang="en-US" altLang="ar-IQ" sz="1800" b="1" dirty="0" smtClean="0">
                  <a:solidFill>
                    <a:schemeClr val="tx1"/>
                  </a:solidFill>
                  <a:latin typeface="Times New Roman" panose="02020603050405020304" pitchFamily="18" charset="0"/>
                </a:endParaRPr>
              </a:p>
              <a:p>
                <a:pPr marL="457200" lvl="1" indent="0">
                  <a:spcBef>
                    <a:spcPct val="20000"/>
                  </a:spcBef>
                  <a:buClr>
                    <a:schemeClr val="tx2"/>
                  </a:buClr>
                  <a:buSzPct val="75000"/>
                  <a:buNone/>
                </a:pPr>
                <a:r>
                  <a:rPr kumimoji="1" lang="en-US" altLang="ar-IQ" sz="1800" b="1" dirty="0">
                    <a:solidFill>
                      <a:schemeClr val="tx1"/>
                    </a:solidFill>
                    <a:latin typeface="Times New Roman" panose="02020603050405020304" pitchFamily="18" charset="0"/>
                  </a:rPr>
                  <a:t> </a:t>
                </a:r>
                <a:r>
                  <a:rPr kumimoji="1" lang="en-US" altLang="ar-IQ" sz="1800" b="1" dirty="0" smtClean="0">
                    <a:solidFill>
                      <a:schemeClr val="tx1"/>
                    </a:solidFill>
                    <a:latin typeface="Times New Roman" panose="02020603050405020304" pitchFamily="18" charset="0"/>
                  </a:rPr>
                  <a:t>                  </a:t>
                </a:r>
                <a14:m>
                  <m:oMath xmlns:m="http://schemas.openxmlformats.org/officeDocument/2006/math">
                    <m:sSub>
                      <m:sSubPr>
                        <m:ctrlPr>
                          <a:rPr lang="ar-IQ" sz="1800" i="1" dirty="0">
                            <a:latin typeface="Cambria Math" panose="02040503050406030204" pitchFamily="18" charset="0"/>
                          </a:rPr>
                        </m:ctrlPr>
                      </m:sSubPr>
                      <m:e>
                        <m:r>
                          <a:rPr lang="en-US" sz="1800" i="1" dirty="0">
                            <a:latin typeface="Cambria Math" panose="02040503050406030204" pitchFamily="18" charset="0"/>
                          </a:rPr>
                          <m:t>𝑣</m:t>
                        </m:r>
                      </m:e>
                      <m:sub>
                        <m:r>
                          <a:rPr lang="en-US" sz="1800" i="1" dirty="0">
                            <a:latin typeface="Cambria Math" panose="02040503050406030204" pitchFamily="18" charset="0"/>
                          </a:rPr>
                          <m:t>𝑡</m:t>
                        </m:r>
                      </m:sub>
                    </m:sSub>
                    <m:r>
                      <a:rPr lang="en-US" sz="1800" i="1" dirty="0">
                        <a:latin typeface="Cambria Math" panose="02040503050406030204" pitchFamily="18" charset="0"/>
                      </a:rPr>
                      <m:t>=</m:t>
                    </m:r>
                    <m:r>
                      <a:rPr lang="en-US" sz="1800" b="0" i="1" dirty="0" smtClean="0">
                        <a:latin typeface="Cambria Math" panose="02040503050406030204" pitchFamily="18" charset="0"/>
                      </a:rPr>
                      <m:t>− </m:t>
                    </m:r>
                    <m:r>
                      <a:rPr lang="en-US" sz="1800" i="1" dirty="0">
                        <a:latin typeface="Cambria Math" panose="02040503050406030204" pitchFamily="18" charset="0"/>
                        <a:ea typeface="Cambria Math" panose="02040503050406030204" pitchFamily="18" charset="0"/>
                      </a:rPr>
                      <m:t>𝜔</m:t>
                    </m:r>
                    <m:r>
                      <a:rPr lang="en-US" sz="1800" i="1" dirty="0">
                        <a:latin typeface="Cambria Math" panose="02040503050406030204" pitchFamily="18" charset="0"/>
                        <a:ea typeface="Cambria Math" panose="02040503050406030204" pitchFamily="18" charset="0"/>
                      </a:rPr>
                      <m:t>𝑟</m:t>
                    </m:r>
                  </m:oMath>
                </a14:m>
                <a:r>
                  <a:rPr kumimoji="1" lang="en-US" altLang="ar-IQ" sz="1800" b="1" dirty="0">
                    <a:solidFill>
                      <a:schemeClr val="tx1"/>
                    </a:solidFill>
                    <a:latin typeface="Times New Roman" panose="02020603050405020304" pitchFamily="18" charset="0"/>
                  </a:rPr>
                  <a:t>   for </a:t>
                </a:r>
                <a:r>
                  <a:rPr kumimoji="1" lang="en-US" altLang="ar-IQ" sz="1800" b="1" dirty="0" smtClean="0">
                    <a:solidFill>
                      <a:schemeClr val="tx1"/>
                    </a:solidFill>
                    <a:latin typeface="Times New Roman" panose="02020603050405020304" pitchFamily="18" charset="0"/>
                  </a:rPr>
                  <a:t>clockwise </a:t>
                </a:r>
              </a:p>
              <a:p>
                <a:pPr marL="457200" lvl="1" indent="0">
                  <a:spcBef>
                    <a:spcPct val="20000"/>
                  </a:spcBef>
                  <a:buClr>
                    <a:schemeClr val="tx2"/>
                  </a:buClr>
                  <a:buSzPct val="75000"/>
                  <a:buNone/>
                </a:pPr>
                <a:endParaRPr lang="en-US" sz="1800" i="1" dirty="0" smtClean="0">
                  <a:latin typeface="Cambria Math" panose="02040503050406030204" pitchFamily="18" charset="0"/>
                </a:endParaRPr>
              </a:p>
              <a:p>
                <a:pPr marL="457200" lvl="1" indent="0">
                  <a:spcBef>
                    <a:spcPct val="20000"/>
                  </a:spcBef>
                  <a:buClr>
                    <a:schemeClr val="tx2"/>
                  </a:buClr>
                  <a:buSzPct val="75000"/>
                  <a:buNone/>
                </a:pPr>
                <a14:m>
                  <m:oMath xmlns:m="http://schemas.openxmlformats.org/officeDocument/2006/math">
                    <m:r>
                      <a:rPr lang="ar-IQ" sz="1800" i="1">
                        <a:latin typeface="Cambria Math" panose="02040503050406030204" pitchFamily="18" charset="0"/>
                      </a:rPr>
                      <m:t>𝜓</m:t>
                    </m:r>
                    <m:r>
                      <a:rPr lang="ar-IQ" sz="1800" i="1">
                        <a:latin typeface="Cambria Math" panose="02040503050406030204" pitchFamily="18" charset="0"/>
                      </a:rPr>
                      <m:t>=</m:t>
                    </m:r>
                    <m:nary>
                      <m:naryPr>
                        <m:limLoc m:val="undOvr"/>
                        <m:subHide m:val="on"/>
                        <m:supHide m:val="on"/>
                        <m:ctrlPr>
                          <a:rPr lang="ar-IQ" sz="1800" i="1">
                            <a:latin typeface="Cambria Math" panose="02040503050406030204" pitchFamily="18" charset="0"/>
                          </a:rPr>
                        </m:ctrlPr>
                      </m:naryPr>
                      <m:sub/>
                      <m:sup/>
                      <m:e>
                        <m:f>
                          <m:fPr>
                            <m:ctrlPr>
                              <a:rPr lang="ar-IQ" sz="1800" i="1">
                                <a:latin typeface="Cambria Math" panose="02040503050406030204" pitchFamily="18" charset="0"/>
                              </a:rPr>
                            </m:ctrlPr>
                          </m:fPr>
                          <m:num>
                            <m:r>
                              <a:rPr lang="en-US" sz="1800" i="1">
                                <a:latin typeface="Cambria Math" panose="02040503050406030204" pitchFamily="18" charset="0"/>
                                <a:ea typeface="Cambria Math" panose="02040503050406030204" pitchFamily="18" charset="0"/>
                              </a:rPr>
                              <m:t>𝜕</m:t>
                            </m:r>
                            <m:r>
                              <a:rPr lang="ar-IQ" sz="1800" i="1">
                                <a:latin typeface="Cambria Math" panose="02040503050406030204" pitchFamily="18" charset="0"/>
                              </a:rPr>
                              <m:t>𝜓</m:t>
                            </m:r>
                          </m:num>
                          <m:den>
                            <m:r>
                              <a:rPr lang="en-US" sz="1800" i="1">
                                <a:latin typeface="Cambria Math" panose="02040503050406030204" pitchFamily="18" charset="0"/>
                              </a:rPr>
                              <m:t>𝑟</m:t>
                            </m:r>
                            <m:r>
                              <a:rPr lang="en-US" sz="1800" i="1">
                                <a:latin typeface="Cambria Math" panose="02040503050406030204" pitchFamily="18" charset="0"/>
                                <a:ea typeface="Cambria Math" panose="02040503050406030204" pitchFamily="18" charset="0"/>
                              </a:rPr>
                              <m:t>𝜕</m:t>
                            </m:r>
                            <m:r>
                              <a:rPr lang="en-US" sz="1800" i="1" dirty="0">
                                <a:latin typeface="Cambria Math" panose="02040503050406030204" pitchFamily="18" charset="0"/>
                                <a:ea typeface="Cambria Math" panose="02040503050406030204" pitchFamily="18" charset="0"/>
                              </a:rPr>
                              <m:t>𝜃</m:t>
                            </m:r>
                          </m:den>
                        </m:f>
                        <m:r>
                          <a:rPr lang="en-US" sz="1800" i="1">
                            <a:latin typeface="Cambria Math" panose="02040503050406030204" pitchFamily="18" charset="0"/>
                          </a:rPr>
                          <m:t>𝑟𝑑</m:t>
                        </m:r>
                        <m:r>
                          <a:rPr lang="en-US" sz="1800" i="1" dirty="0">
                            <a:latin typeface="Cambria Math" panose="02040503050406030204" pitchFamily="18" charset="0"/>
                            <a:ea typeface="Cambria Math" panose="02040503050406030204" pitchFamily="18" charset="0"/>
                          </a:rPr>
                          <m:t>𝜃</m:t>
                        </m:r>
                      </m:e>
                    </m:nary>
                    <m:r>
                      <a:rPr lang="ar-IQ" sz="1800" i="1" dirty="0">
                        <a:latin typeface="Cambria Math" panose="02040503050406030204" pitchFamily="18" charset="0"/>
                        <a:ea typeface="Cambria Math" panose="02040503050406030204" pitchFamily="18" charset="0"/>
                      </a:rPr>
                      <m:t>+</m:t>
                    </m:r>
                    <m:nary>
                      <m:naryPr>
                        <m:limLoc m:val="undOvr"/>
                        <m:subHide m:val="on"/>
                        <m:supHide m:val="on"/>
                        <m:ctrlPr>
                          <a:rPr lang="ar-IQ" sz="1800" i="1" dirty="0">
                            <a:latin typeface="Cambria Math" panose="02040503050406030204" pitchFamily="18" charset="0"/>
                            <a:ea typeface="Cambria Math" panose="02040503050406030204" pitchFamily="18" charset="0"/>
                          </a:rPr>
                        </m:ctrlPr>
                      </m:naryPr>
                      <m:sub/>
                      <m:sup/>
                      <m:e>
                        <m:f>
                          <m:fPr>
                            <m:ctrlPr>
                              <a:rPr lang="ar-IQ" sz="1800" i="1">
                                <a:latin typeface="Cambria Math" panose="02040503050406030204" pitchFamily="18" charset="0"/>
                              </a:rPr>
                            </m:ctrlPr>
                          </m:fPr>
                          <m:num>
                            <m:r>
                              <a:rPr lang="en-US" sz="1800" i="1">
                                <a:latin typeface="Cambria Math" panose="02040503050406030204" pitchFamily="18" charset="0"/>
                                <a:ea typeface="Cambria Math" panose="02040503050406030204" pitchFamily="18" charset="0"/>
                              </a:rPr>
                              <m:t>𝜕</m:t>
                            </m:r>
                            <m:r>
                              <a:rPr lang="ar-IQ" sz="1800" i="1">
                                <a:latin typeface="Cambria Math" panose="02040503050406030204" pitchFamily="18" charset="0"/>
                              </a:rPr>
                              <m:t>𝜓</m:t>
                            </m:r>
                          </m:num>
                          <m:den>
                            <m:r>
                              <a:rPr lang="en-US" sz="1800" i="1">
                                <a:latin typeface="Cambria Math" panose="02040503050406030204" pitchFamily="18" charset="0"/>
                                <a:ea typeface="Cambria Math" panose="02040503050406030204" pitchFamily="18" charset="0"/>
                              </a:rPr>
                              <m:t>𝜕</m:t>
                            </m:r>
                            <m:r>
                              <a:rPr lang="en-US" sz="1800" i="1">
                                <a:latin typeface="Cambria Math" panose="02040503050406030204" pitchFamily="18" charset="0"/>
                              </a:rPr>
                              <m:t>𝑟</m:t>
                            </m:r>
                          </m:den>
                        </m:f>
                        <m:r>
                          <a:rPr lang="en-US" sz="1800" i="1">
                            <a:latin typeface="Cambria Math" panose="02040503050406030204" pitchFamily="18" charset="0"/>
                          </a:rPr>
                          <m:t>𝑑𝑟</m:t>
                        </m:r>
                        <m:r>
                          <a:rPr lang="en-US" sz="1800" i="1">
                            <a:latin typeface="Cambria Math" panose="02040503050406030204" pitchFamily="18" charset="0"/>
                          </a:rPr>
                          <m:t> </m:t>
                        </m:r>
                      </m:e>
                    </m:nary>
                  </m:oMath>
                </a14:m>
                <a:r>
                  <a:rPr lang="en-US" sz="1800" dirty="0"/>
                  <a:t>+ C = </a:t>
                </a:r>
                <a14:m>
                  <m:oMath xmlns:m="http://schemas.openxmlformats.org/officeDocument/2006/math">
                    <m:nary>
                      <m:naryPr>
                        <m:limLoc m:val="undOvr"/>
                        <m:subHide m:val="on"/>
                        <m:supHide m:val="on"/>
                        <m:ctrlPr>
                          <a:rPr lang="ar-IQ" sz="1800" i="1" dirty="0">
                            <a:latin typeface="Cambria Math" panose="02040503050406030204" pitchFamily="18" charset="0"/>
                          </a:rPr>
                        </m:ctrlPr>
                      </m:naryPr>
                      <m:sub/>
                      <m:sup/>
                      <m:e>
                        <m:sSub>
                          <m:sSubPr>
                            <m:ctrlPr>
                              <a:rPr lang="ar-IQ" sz="1800" i="1" dirty="0">
                                <a:latin typeface="Cambria Math" panose="02040503050406030204" pitchFamily="18" charset="0"/>
                              </a:rPr>
                            </m:ctrlPr>
                          </m:sSubPr>
                          <m:e>
                            <m:r>
                              <a:rPr lang="en-US" sz="1800" i="1" dirty="0">
                                <a:latin typeface="Cambria Math" panose="02040503050406030204" pitchFamily="18" charset="0"/>
                              </a:rPr>
                              <m:t>𝑣</m:t>
                            </m:r>
                          </m:e>
                          <m:sub>
                            <m:r>
                              <a:rPr lang="en-US" sz="1800" i="1" dirty="0">
                                <a:latin typeface="Cambria Math" panose="02040503050406030204" pitchFamily="18" charset="0"/>
                              </a:rPr>
                              <m:t>𝑟</m:t>
                            </m:r>
                          </m:sub>
                        </m:sSub>
                      </m:e>
                    </m:nary>
                  </m:oMath>
                </a14:m>
                <a:r>
                  <a:rPr lang="en-US" sz="1800" i="1" dirty="0"/>
                  <a:t> </a:t>
                </a:r>
                <a14:m>
                  <m:oMath xmlns:m="http://schemas.openxmlformats.org/officeDocument/2006/math">
                    <m:r>
                      <a:rPr lang="en-US" sz="1800" i="1">
                        <a:latin typeface="Cambria Math" panose="02040503050406030204" pitchFamily="18" charset="0"/>
                      </a:rPr>
                      <m:t>𝑟𝑑</m:t>
                    </m:r>
                    <m:r>
                      <a:rPr lang="en-US" sz="1800" i="1" dirty="0">
                        <a:latin typeface="Cambria Math" panose="02040503050406030204" pitchFamily="18" charset="0"/>
                        <a:ea typeface="Cambria Math" panose="02040503050406030204" pitchFamily="18" charset="0"/>
                      </a:rPr>
                      <m:t>𝜃</m:t>
                    </m:r>
                    <m:r>
                      <a:rPr lang="en-US" sz="1800" i="1" dirty="0">
                        <a:latin typeface="Cambria Math" panose="02040503050406030204" pitchFamily="18" charset="0"/>
                        <a:ea typeface="Cambria Math" panose="02040503050406030204" pitchFamily="18" charset="0"/>
                      </a:rPr>
                      <m:t> </m:t>
                    </m:r>
                  </m:oMath>
                </a14:m>
                <a:r>
                  <a:rPr lang="en-US" sz="1800" i="1" dirty="0"/>
                  <a:t>- </a:t>
                </a:r>
                <a14:m>
                  <m:oMath xmlns:m="http://schemas.openxmlformats.org/officeDocument/2006/math">
                    <m:nary>
                      <m:naryPr>
                        <m:limLoc m:val="undOvr"/>
                        <m:subHide m:val="on"/>
                        <m:supHide m:val="on"/>
                        <m:ctrlPr>
                          <a:rPr lang="en-US" sz="1800" i="1">
                            <a:latin typeface="Cambria Math" panose="02040503050406030204" pitchFamily="18" charset="0"/>
                          </a:rPr>
                        </m:ctrlPr>
                      </m:naryPr>
                      <m:sub/>
                      <m:sup/>
                      <m:e>
                        <m:sSub>
                          <m:sSubPr>
                            <m:ctrlPr>
                              <a:rPr lang="ar-IQ" sz="1800" i="1" dirty="0">
                                <a:latin typeface="Cambria Math" panose="02040503050406030204" pitchFamily="18" charset="0"/>
                              </a:rPr>
                            </m:ctrlPr>
                          </m:sSubPr>
                          <m:e>
                            <m:r>
                              <a:rPr lang="en-US" sz="1800" i="1" dirty="0">
                                <a:latin typeface="Cambria Math" panose="02040503050406030204" pitchFamily="18" charset="0"/>
                              </a:rPr>
                              <m:t>𝑣</m:t>
                            </m:r>
                          </m:e>
                          <m:sub>
                            <m:r>
                              <a:rPr lang="en-US" sz="1800" i="1" dirty="0">
                                <a:latin typeface="Cambria Math" panose="02040503050406030204" pitchFamily="18" charset="0"/>
                                <a:ea typeface="Cambria Math" panose="02040503050406030204" pitchFamily="18" charset="0"/>
                              </a:rPr>
                              <m:t>𝑡</m:t>
                            </m:r>
                          </m:sub>
                        </m:sSub>
                      </m:e>
                    </m:nary>
                  </m:oMath>
                </a14:m>
                <a:r>
                  <a:rPr lang="en-US" sz="1800" i="1" dirty="0"/>
                  <a:t> </a:t>
                </a:r>
                <a:r>
                  <a:rPr lang="en-US" sz="1800" i="1" dirty="0" err="1"/>
                  <a:t>dr</a:t>
                </a:r>
                <a:r>
                  <a:rPr lang="en-US" sz="1800" i="1" dirty="0"/>
                  <a:t>  + </a:t>
                </a:r>
                <a:r>
                  <a:rPr lang="en-US" sz="1800" i="1" dirty="0" smtClean="0"/>
                  <a:t>C</a:t>
                </a:r>
              </a:p>
              <a:p>
                <a:pPr marL="457200" lvl="1" indent="0">
                  <a:spcBef>
                    <a:spcPct val="20000"/>
                  </a:spcBef>
                  <a:buClr>
                    <a:schemeClr val="tx2"/>
                  </a:buClr>
                  <a:buSzPct val="75000"/>
                  <a:buNone/>
                </a:pPr>
                <a:r>
                  <a:rPr kumimoji="1" lang="en-US" altLang="ar-IQ" sz="1800" b="1" dirty="0" smtClean="0">
                    <a:solidFill>
                      <a:schemeClr val="tx1"/>
                    </a:solidFill>
                    <a:latin typeface="Times New Roman" panose="02020603050405020304" pitchFamily="18" charset="0"/>
                  </a:rPr>
                  <a:t>       So</a:t>
                </a:r>
                <a:r>
                  <a:rPr kumimoji="1" lang="en-US" altLang="ar-IQ" sz="1800" b="1" dirty="0">
                    <a:solidFill>
                      <a:schemeClr val="tx1"/>
                    </a:solidFill>
                    <a:latin typeface="Times New Roman" panose="02020603050405020304" pitchFamily="18" charset="0"/>
                  </a:rPr>
                  <a:t>, For </a:t>
                </a:r>
                <a14:m>
                  <m:oMath xmlns:m="http://schemas.openxmlformats.org/officeDocument/2006/math">
                    <m:sSub>
                      <m:sSubPr>
                        <m:ctrlPr>
                          <a:rPr lang="ar-IQ" sz="1800" i="1" dirty="0">
                            <a:latin typeface="Cambria Math" panose="02040503050406030204" pitchFamily="18" charset="0"/>
                          </a:rPr>
                        </m:ctrlPr>
                      </m:sSubPr>
                      <m:e>
                        <m:r>
                          <a:rPr lang="en-US" sz="1800" i="1" dirty="0">
                            <a:latin typeface="Cambria Math" panose="02040503050406030204" pitchFamily="18" charset="0"/>
                          </a:rPr>
                          <m:t>𝑣</m:t>
                        </m:r>
                      </m:e>
                      <m:sub>
                        <m:r>
                          <a:rPr lang="en-US" sz="1800" i="1" dirty="0">
                            <a:latin typeface="Cambria Math" panose="02040503050406030204" pitchFamily="18" charset="0"/>
                          </a:rPr>
                          <m:t>𝑟</m:t>
                        </m:r>
                      </m:sub>
                    </m:sSub>
                    <m:r>
                      <a:rPr lang="en-US" sz="1800" i="1" dirty="0">
                        <a:latin typeface="Cambria Math" panose="02040503050406030204" pitchFamily="18" charset="0"/>
                        <a:ea typeface="Cambria Math" panose="02040503050406030204" pitchFamily="18" charset="0"/>
                      </a:rPr>
                      <m:t>=</m:t>
                    </m:r>
                    <m:r>
                      <a:rPr lang="en-US" sz="1800" i="1" dirty="0">
                        <a:latin typeface="Cambria Math" panose="02040503050406030204" pitchFamily="18" charset="0"/>
                        <a:ea typeface="Cambria Math" panose="02040503050406030204" pitchFamily="18" charset="0"/>
                      </a:rPr>
                      <m:t>0</m:t>
                    </m:r>
                  </m:oMath>
                </a14:m>
                <a:r>
                  <a:rPr kumimoji="1" lang="en-US" altLang="ar-IQ" sz="1800" b="1" dirty="0">
                    <a:solidFill>
                      <a:schemeClr val="tx1"/>
                    </a:solidFill>
                    <a:latin typeface="Times New Roman" panose="02020603050405020304" pitchFamily="18" charset="0"/>
                  </a:rPr>
                  <a:t>  and  </a:t>
                </a:r>
                <a14:m>
                  <m:oMath xmlns:m="http://schemas.openxmlformats.org/officeDocument/2006/math">
                    <m:sSub>
                      <m:sSubPr>
                        <m:ctrlPr>
                          <a:rPr lang="ar-IQ" sz="1800" i="1" dirty="0">
                            <a:latin typeface="Cambria Math" panose="02040503050406030204" pitchFamily="18" charset="0"/>
                          </a:rPr>
                        </m:ctrlPr>
                      </m:sSubPr>
                      <m:e>
                        <m:r>
                          <a:rPr lang="en-US" sz="1800" i="1" dirty="0">
                            <a:latin typeface="Cambria Math" panose="02040503050406030204" pitchFamily="18" charset="0"/>
                          </a:rPr>
                          <m:t>𝑣</m:t>
                        </m:r>
                      </m:e>
                      <m:sub>
                        <m:r>
                          <a:rPr lang="en-US" sz="1800" i="1" dirty="0">
                            <a:latin typeface="Cambria Math" panose="02040503050406030204" pitchFamily="18" charset="0"/>
                          </a:rPr>
                          <m:t>𝑡</m:t>
                        </m:r>
                      </m:sub>
                    </m:sSub>
                    <m:r>
                      <a:rPr lang="en-US" sz="1800" i="1" dirty="0">
                        <a:latin typeface="Cambria Math" panose="02040503050406030204" pitchFamily="18" charset="0"/>
                      </a:rPr>
                      <m:t>=− </m:t>
                    </m:r>
                    <m:r>
                      <a:rPr lang="en-US" sz="1800" i="1" dirty="0">
                        <a:latin typeface="Cambria Math" panose="02040503050406030204" pitchFamily="18" charset="0"/>
                        <a:ea typeface="Cambria Math" panose="02040503050406030204" pitchFamily="18" charset="0"/>
                      </a:rPr>
                      <m:t>𝜔</m:t>
                    </m:r>
                    <m:r>
                      <a:rPr lang="en-US" sz="1800" i="1" dirty="0">
                        <a:latin typeface="Cambria Math" panose="02040503050406030204" pitchFamily="18" charset="0"/>
                        <a:ea typeface="Cambria Math" panose="02040503050406030204" pitchFamily="18" charset="0"/>
                      </a:rPr>
                      <m:t>𝑟</m:t>
                    </m:r>
                  </m:oMath>
                </a14:m>
                <a:r>
                  <a:rPr kumimoji="1" lang="en-US" altLang="ar-IQ" sz="1800" b="1" dirty="0">
                    <a:solidFill>
                      <a:schemeClr val="tx1"/>
                    </a:solidFill>
                    <a:latin typeface="Times New Roman" panose="02020603050405020304" pitchFamily="18" charset="0"/>
                  </a:rPr>
                  <a:t> </a:t>
                </a:r>
              </a:p>
              <a:p>
                <a:pPr marL="457200" lvl="1" indent="0">
                  <a:spcBef>
                    <a:spcPct val="20000"/>
                  </a:spcBef>
                  <a:buClr>
                    <a:schemeClr val="tx2"/>
                  </a:buClr>
                  <a:buSzPct val="75000"/>
                  <a:buNone/>
                </a:pPr>
                <a14:m>
                  <m:oMath xmlns:m="http://schemas.openxmlformats.org/officeDocument/2006/math">
                    <m:r>
                      <a:rPr lang="ar-IQ" sz="1800" i="1">
                        <a:latin typeface="Cambria Math" panose="02040503050406030204" pitchFamily="18" charset="0"/>
                      </a:rPr>
                      <m:t>𝜓</m:t>
                    </m:r>
                    <m:r>
                      <a:rPr lang="ar-IQ" sz="1800" i="1">
                        <a:latin typeface="Cambria Math" panose="02040503050406030204" pitchFamily="18" charset="0"/>
                      </a:rPr>
                      <m:t>=</m:t>
                    </m:r>
                    <m:nary>
                      <m:naryPr>
                        <m:limLoc m:val="undOvr"/>
                        <m:subHide m:val="on"/>
                        <m:supHide m:val="on"/>
                        <m:ctrlPr>
                          <a:rPr lang="ar-IQ" sz="1800" i="1">
                            <a:latin typeface="Cambria Math" panose="02040503050406030204" pitchFamily="18" charset="0"/>
                          </a:rPr>
                        </m:ctrlPr>
                      </m:naryPr>
                      <m:sub/>
                      <m:sup/>
                      <m:e>
                        <m:d>
                          <m:dPr>
                            <m:ctrlPr>
                              <a:rPr lang="en-US" sz="1800" i="1">
                                <a:latin typeface="Cambria Math" panose="02040503050406030204" pitchFamily="18" charset="0"/>
                              </a:rPr>
                            </m:ctrlPr>
                          </m:dPr>
                          <m:e>
                            <m:r>
                              <a:rPr lang="en-US" sz="1800" i="1">
                                <a:latin typeface="Cambria Math" panose="02040503050406030204" pitchFamily="18" charset="0"/>
                              </a:rPr>
                              <m:t>0</m:t>
                            </m:r>
                          </m:e>
                        </m:d>
                        <m:r>
                          <a:rPr lang="en-US" sz="1800" i="1">
                            <a:latin typeface="Cambria Math" panose="02040503050406030204" pitchFamily="18" charset="0"/>
                          </a:rPr>
                          <m:t> </m:t>
                        </m:r>
                        <m:r>
                          <a:rPr lang="en-US" sz="1800" i="1">
                            <a:latin typeface="Cambria Math" panose="02040503050406030204" pitchFamily="18" charset="0"/>
                          </a:rPr>
                          <m:t>𝑟𝑑</m:t>
                        </m:r>
                        <m:r>
                          <a:rPr lang="en-US" sz="1800" i="1" dirty="0">
                            <a:latin typeface="Cambria Math" panose="02040503050406030204" pitchFamily="18" charset="0"/>
                            <a:ea typeface="Cambria Math" panose="02040503050406030204" pitchFamily="18" charset="0"/>
                          </a:rPr>
                          <m:t>𝜃</m:t>
                        </m:r>
                      </m:e>
                    </m:nary>
                    <m:r>
                      <a:rPr lang="ar-IQ" sz="1800" i="1" dirty="0">
                        <a:latin typeface="Cambria Math" panose="02040503050406030204" pitchFamily="18" charset="0"/>
                        <a:ea typeface="Cambria Math" panose="02040503050406030204" pitchFamily="18" charset="0"/>
                      </a:rPr>
                      <m:t>−</m:t>
                    </m:r>
                    <m:nary>
                      <m:naryPr>
                        <m:limLoc m:val="undOvr"/>
                        <m:subHide m:val="on"/>
                        <m:supHide m:val="on"/>
                        <m:ctrlPr>
                          <a:rPr lang="ar-IQ" sz="1800" i="1" dirty="0">
                            <a:latin typeface="Cambria Math" panose="02040503050406030204" pitchFamily="18" charset="0"/>
                            <a:ea typeface="Cambria Math" panose="02040503050406030204" pitchFamily="18" charset="0"/>
                          </a:rPr>
                        </m:ctrlPr>
                      </m:naryPr>
                      <m:sub/>
                      <m:sup/>
                      <m:e>
                        <m:d>
                          <m:dPr>
                            <m:ctrlPr>
                              <a:rPr lang="en-US" sz="1800" b="0" i="1" dirty="0" smtClean="0">
                                <a:latin typeface="Cambria Math" panose="02040503050406030204" pitchFamily="18" charset="0"/>
                                <a:ea typeface="Cambria Math" panose="02040503050406030204" pitchFamily="18" charset="0"/>
                              </a:rPr>
                            </m:ctrlPr>
                          </m:dPr>
                          <m:e>
                            <m:r>
                              <a:rPr lang="en-US" sz="1800" i="1" dirty="0">
                                <a:latin typeface="Cambria Math" panose="02040503050406030204" pitchFamily="18" charset="0"/>
                              </a:rPr>
                              <m:t>− </m:t>
                            </m:r>
                            <m:r>
                              <a:rPr lang="en-US" sz="1800" i="1" dirty="0">
                                <a:latin typeface="Cambria Math" panose="02040503050406030204" pitchFamily="18" charset="0"/>
                                <a:ea typeface="Cambria Math" panose="02040503050406030204" pitchFamily="18" charset="0"/>
                              </a:rPr>
                              <m:t>𝜔</m:t>
                            </m:r>
                            <m:r>
                              <a:rPr lang="en-US" sz="1800" i="1" dirty="0">
                                <a:latin typeface="Cambria Math" panose="02040503050406030204" pitchFamily="18" charset="0"/>
                                <a:ea typeface="Cambria Math" panose="02040503050406030204" pitchFamily="18" charset="0"/>
                              </a:rPr>
                              <m:t>𝑟</m:t>
                            </m:r>
                          </m:e>
                        </m:d>
                        <m:r>
                          <a:rPr lang="en-US" sz="1800" i="1">
                            <a:latin typeface="Cambria Math" panose="02040503050406030204" pitchFamily="18" charset="0"/>
                          </a:rPr>
                          <m:t>𝑑𝑟</m:t>
                        </m:r>
                        <m:r>
                          <a:rPr lang="en-US" sz="1800" i="1">
                            <a:latin typeface="Cambria Math" panose="02040503050406030204" pitchFamily="18" charset="0"/>
                          </a:rPr>
                          <m:t> </m:t>
                        </m:r>
                      </m:e>
                    </m:nary>
                  </m:oMath>
                </a14:m>
                <a:r>
                  <a:rPr lang="en-US" sz="1800" dirty="0"/>
                  <a:t>+ </a:t>
                </a:r>
                <a:r>
                  <a:rPr lang="en-US" sz="1800" dirty="0" smtClean="0"/>
                  <a:t>C </a:t>
                </a:r>
              </a:p>
              <a:p>
                <a:pPr marL="457200" lvl="1" indent="0">
                  <a:spcBef>
                    <a:spcPct val="20000"/>
                  </a:spcBef>
                  <a:buClr>
                    <a:schemeClr val="tx2"/>
                  </a:buClr>
                  <a:buSzPct val="75000"/>
                  <a:buNone/>
                </a:pPr>
                <a14:m>
                  <m:oMath xmlns:m="http://schemas.openxmlformats.org/officeDocument/2006/math">
                    <m:r>
                      <a:rPr lang="en-US" sz="1800" i="1" dirty="0">
                        <a:latin typeface="Cambria Math" panose="02040503050406030204" pitchFamily="18" charset="0"/>
                        <a:ea typeface="Cambria Math" panose="02040503050406030204" pitchFamily="18" charset="0"/>
                      </a:rPr>
                      <m:t>∴</m:t>
                    </m:r>
                  </m:oMath>
                </a14:m>
                <a:r>
                  <a:rPr kumimoji="1" lang="en-US" altLang="ar-IQ" sz="1800" b="1" dirty="0" smtClean="0">
                    <a:solidFill>
                      <a:schemeClr val="tx1"/>
                    </a:solidFill>
                    <a:latin typeface="Times New Roman" panose="02020603050405020304" pitchFamily="18" charset="0"/>
                  </a:rPr>
                  <a:t> </a:t>
                </a:r>
                <a14:m>
                  <m:oMath xmlns:m="http://schemas.openxmlformats.org/officeDocument/2006/math">
                    <m:r>
                      <a:rPr lang="ar-IQ" sz="1800" i="1">
                        <a:latin typeface="Cambria Math" panose="02040503050406030204" pitchFamily="18" charset="0"/>
                      </a:rPr>
                      <m:t>𝜓</m:t>
                    </m:r>
                    <m:r>
                      <a:rPr lang="ar-IQ" sz="1800" b="0" i="1" smtClean="0">
                        <a:latin typeface="Cambria Math" panose="02040503050406030204" pitchFamily="18" charset="0"/>
                      </a:rPr>
                      <m:t>=</m:t>
                    </m:r>
                    <m:f>
                      <m:fPr>
                        <m:ctrlPr>
                          <a:rPr lang="ar-IQ" sz="1800" b="0" i="1" smtClean="0">
                            <a:latin typeface="Cambria Math" panose="02040503050406030204" pitchFamily="18" charset="0"/>
                          </a:rPr>
                        </m:ctrlPr>
                      </m:fPr>
                      <m:num>
                        <m:r>
                          <a:rPr lang="ar-IQ" sz="1800" b="0" i="1" smtClean="0">
                            <a:latin typeface="Cambria Math" panose="02040503050406030204" pitchFamily="18" charset="0"/>
                            <a:ea typeface="Cambria Math" panose="02040503050406030204" pitchFamily="18" charset="0"/>
                          </a:rPr>
                          <m:t>𝜔</m:t>
                        </m:r>
                        <m:sSup>
                          <m:sSupPr>
                            <m:ctrlPr>
                              <a:rPr lang="ar-IQ" sz="1800" b="0" i="1" smtClean="0">
                                <a:latin typeface="Cambria Math" panose="02040503050406030204" pitchFamily="18" charset="0"/>
                                <a:ea typeface="Cambria Math" panose="02040503050406030204" pitchFamily="18" charset="0"/>
                              </a:rPr>
                            </m:ctrlPr>
                          </m:sSupPr>
                          <m:e>
                            <m:r>
                              <a:rPr lang="en-US" sz="1800" b="0" i="1" smtClean="0">
                                <a:latin typeface="Cambria Math" panose="02040503050406030204" pitchFamily="18" charset="0"/>
                                <a:ea typeface="Cambria Math" panose="02040503050406030204" pitchFamily="18" charset="0"/>
                              </a:rPr>
                              <m:t>𝑟</m:t>
                            </m:r>
                          </m:e>
                          <m:sup>
                            <m:r>
                              <a:rPr lang="ar-IQ" sz="1800" b="0" i="1" smtClean="0">
                                <a:latin typeface="Cambria Math" panose="02040503050406030204" pitchFamily="18" charset="0"/>
                                <a:ea typeface="Cambria Math" panose="02040503050406030204" pitchFamily="18" charset="0"/>
                              </a:rPr>
                              <m:t>2</m:t>
                            </m:r>
                          </m:sup>
                        </m:sSup>
                      </m:num>
                      <m:den>
                        <m:r>
                          <a:rPr lang="ar-IQ" sz="1800" b="0" i="1" smtClean="0">
                            <a:latin typeface="Cambria Math" panose="02040503050406030204" pitchFamily="18" charset="0"/>
                          </a:rPr>
                          <m:t>2</m:t>
                        </m:r>
                      </m:den>
                    </m:f>
                    <m:r>
                      <a:rPr lang="ar-IQ" sz="1800" b="0" i="1" smtClean="0">
                        <a:latin typeface="Cambria Math" panose="02040503050406030204" pitchFamily="18" charset="0"/>
                      </a:rPr>
                      <m:t>+</m:t>
                    </m:r>
                    <m:r>
                      <a:rPr lang="en-US" sz="1800" b="0" i="1" smtClean="0">
                        <a:latin typeface="Cambria Math" panose="02040503050406030204" pitchFamily="18" charset="0"/>
                      </a:rPr>
                      <m:t>𝐶</m:t>
                    </m:r>
                  </m:oMath>
                </a14:m>
                <a:endParaRPr kumimoji="1" lang="en-US" altLang="ar-IQ" sz="1800" b="1" dirty="0" smtClean="0">
                  <a:solidFill>
                    <a:schemeClr val="tx1"/>
                  </a:solidFill>
                  <a:latin typeface="Times New Roman" panose="02020603050405020304" pitchFamily="18" charset="0"/>
                </a:endParaRPr>
              </a:p>
              <a:p>
                <a:pPr marL="457200" lvl="1" indent="0">
                  <a:spcBef>
                    <a:spcPct val="20000"/>
                  </a:spcBef>
                  <a:buClr>
                    <a:schemeClr val="tx2"/>
                  </a:buClr>
                  <a:buSzPct val="75000"/>
                  <a:buNone/>
                </a:pPr>
                <a:r>
                  <a:rPr kumimoji="1" lang="en-US" altLang="ar-IQ" sz="1800" i="1" dirty="0">
                    <a:solidFill>
                      <a:schemeClr val="tx1"/>
                    </a:solidFill>
                    <a:latin typeface="Times New Roman" panose="02020603050405020304" pitchFamily="18" charset="0"/>
                  </a:rPr>
                  <a:t>Let </a:t>
                </a:r>
                <a:r>
                  <a:rPr lang="ar-IQ" sz="1800" i="1" dirty="0"/>
                  <a:t> </a:t>
                </a:r>
                <a:r>
                  <a:rPr lang="ar-IQ" sz="1800" i="1" dirty="0" smtClean="0"/>
                  <a:t> </a:t>
                </a:r>
                <a14:m>
                  <m:oMath xmlns:m="http://schemas.openxmlformats.org/officeDocument/2006/math">
                    <m:r>
                      <a:rPr lang="ar-IQ" sz="1800" i="1">
                        <a:latin typeface="Cambria Math" panose="02040503050406030204" pitchFamily="18" charset="0"/>
                      </a:rPr>
                      <m:t>𝜓</m:t>
                    </m:r>
                  </m:oMath>
                </a14:m>
                <a:r>
                  <a:rPr kumimoji="1" lang="en-US" altLang="ar-IQ" sz="1800" i="1" dirty="0">
                    <a:solidFill>
                      <a:schemeClr val="tx1"/>
                    </a:solidFill>
                    <a:latin typeface="Times New Roman" panose="02020603050405020304" pitchFamily="18" charset="0"/>
                  </a:rPr>
                  <a:t> = 0 </a:t>
                </a:r>
                <a:r>
                  <a:rPr kumimoji="1" lang="en-US" altLang="ar-IQ" sz="1800" i="1" dirty="0" smtClean="0">
                    <a:solidFill>
                      <a:schemeClr val="tx1"/>
                    </a:solidFill>
                    <a:latin typeface="Times New Roman" panose="02020603050405020304" pitchFamily="18" charset="0"/>
                  </a:rPr>
                  <a:t> at    r = 0 </a:t>
                </a:r>
                <a14:m>
                  <m:oMath xmlns:m="http://schemas.openxmlformats.org/officeDocument/2006/math">
                    <m:r>
                      <a:rPr lang="en-US" sz="1800" b="0" i="1" dirty="0" smtClean="0">
                        <a:latin typeface="Cambria Math" panose="02040503050406030204" pitchFamily="18" charset="0"/>
                        <a:ea typeface="Cambria Math" panose="02040503050406030204" pitchFamily="18" charset="0"/>
                      </a:rPr>
                      <m:t>       </m:t>
                    </m:r>
                    <m:r>
                      <a:rPr lang="en-US" sz="1800" i="1" dirty="0">
                        <a:latin typeface="Cambria Math" panose="02040503050406030204" pitchFamily="18" charset="0"/>
                        <a:ea typeface="Cambria Math" panose="02040503050406030204" pitchFamily="18" charset="0"/>
                      </a:rPr>
                      <m:t>→</m:t>
                    </m:r>
                    <m:r>
                      <a:rPr lang="en-US" sz="1800" i="1" dirty="0">
                        <a:latin typeface="Cambria Math" panose="02040503050406030204" pitchFamily="18" charset="0"/>
                      </a:rPr>
                      <m:t> </m:t>
                    </m:r>
                    <m:r>
                      <a:rPr lang="en-US" sz="1800" i="1" dirty="0">
                        <a:latin typeface="Cambria Math" panose="02040503050406030204" pitchFamily="18" charset="0"/>
                      </a:rPr>
                      <m:t>𝐶</m:t>
                    </m:r>
                    <m:r>
                      <a:rPr lang="en-US" sz="1800" i="1" dirty="0">
                        <a:latin typeface="Cambria Math" panose="02040503050406030204" pitchFamily="18" charset="0"/>
                      </a:rPr>
                      <m:t>=</m:t>
                    </m:r>
                    <m:r>
                      <a:rPr lang="en-US" sz="1800" i="1" dirty="0">
                        <a:latin typeface="Cambria Math" panose="02040503050406030204" pitchFamily="18" charset="0"/>
                      </a:rPr>
                      <m:t>0</m:t>
                    </m:r>
                  </m:oMath>
                </a14:m>
                <a:r>
                  <a:rPr kumimoji="1" lang="en-US" altLang="ar-IQ" sz="1800" i="1" dirty="0" smtClean="0">
                    <a:solidFill>
                      <a:schemeClr val="tx1"/>
                    </a:solidFill>
                    <a:latin typeface="Times New Roman" panose="02020603050405020304" pitchFamily="18" charset="0"/>
                  </a:rPr>
                  <a:t>       </a:t>
                </a:r>
                <a14:m>
                  <m:oMath xmlns:m="http://schemas.openxmlformats.org/officeDocument/2006/math">
                    <m:r>
                      <a:rPr lang="en-US" sz="2000" b="1" i="1" dirty="0">
                        <a:latin typeface="Cambria Math" panose="02040503050406030204" pitchFamily="18" charset="0"/>
                        <a:ea typeface="Cambria Math" panose="02040503050406030204" pitchFamily="18" charset="0"/>
                      </a:rPr>
                      <m:t>∴</m:t>
                    </m:r>
                  </m:oMath>
                </a14:m>
                <a:r>
                  <a:rPr kumimoji="1" lang="en-US" altLang="ar-IQ" sz="2000" b="1" i="1" dirty="0">
                    <a:solidFill>
                      <a:schemeClr val="tx1"/>
                    </a:solidFill>
                    <a:latin typeface="Times New Roman" panose="02020603050405020304" pitchFamily="18" charset="0"/>
                  </a:rPr>
                  <a:t> </a:t>
                </a:r>
                <a:r>
                  <a:rPr kumimoji="1" lang="ar-IQ" altLang="ar-IQ" sz="2000" b="1" i="1" dirty="0" smtClean="0">
                    <a:solidFill>
                      <a:schemeClr val="tx1"/>
                    </a:solidFill>
                    <a:latin typeface="Times New Roman" panose="02020603050405020304" pitchFamily="18" charset="0"/>
                  </a:rPr>
                  <a:t> </a:t>
                </a:r>
                <a14:m>
                  <m:oMath xmlns:m="http://schemas.openxmlformats.org/officeDocument/2006/math">
                    <m:r>
                      <a:rPr lang="ar-IQ" sz="2000" b="1" i="1">
                        <a:latin typeface="Cambria Math" panose="02040503050406030204" pitchFamily="18" charset="0"/>
                      </a:rPr>
                      <m:t>𝝍</m:t>
                    </m:r>
                    <m:r>
                      <a:rPr lang="ar-IQ" sz="2000" b="1" i="1">
                        <a:latin typeface="Cambria Math" panose="02040503050406030204" pitchFamily="18" charset="0"/>
                      </a:rPr>
                      <m:t>=</m:t>
                    </m:r>
                    <m:f>
                      <m:fPr>
                        <m:ctrlPr>
                          <a:rPr lang="ar-IQ" sz="2000" b="1" i="1">
                            <a:latin typeface="Cambria Math" panose="02040503050406030204" pitchFamily="18" charset="0"/>
                          </a:rPr>
                        </m:ctrlPr>
                      </m:fPr>
                      <m:num>
                        <m:r>
                          <a:rPr lang="ar-IQ" sz="2000" b="1" i="1">
                            <a:latin typeface="Cambria Math" panose="02040503050406030204" pitchFamily="18" charset="0"/>
                            <a:ea typeface="Cambria Math" panose="02040503050406030204" pitchFamily="18" charset="0"/>
                          </a:rPr>
                          <m:t>𝝎</m:t>
                        </m:r>
                        <m:sSup>
                          <m:sSupPr>
                            <m:ctrlPr>
                              <a:rPr lang="ar-IQ" sz="2000" b="1" i="1">
                                <a:latin typeface="Cambria Math" panose="02040503050406030204" pitchFamily="18" charset="0"/>
                                <a:ea typeface="Cambria Math" panose="02040503050406030204" pitchFamily="18" charset="0"/>
                              </a:rPr>
                            </m:ctrlPr>
                          </m:sSupPr>
                          <m:e>
                            <m:r>
                              <a:rPr lang="en-US" sz="2000" b="1" i="1">
                                <a:latin typeface="Cambria Math" panose="02040503050406030204" pitchFamily="18" charset="0"/>
                                <a:ea typeface="Cambria Math" panose="02040503050406030204" pitchFamily="18" charset="0"/>
                              </a:rPr>
                              <m:t>𝒓</m:t>
                            </m:r>
                          </m:e>
                          <m:sup>
                            <m:r>
                              <a:rPr lang="ar-IQ" sz="2000" b="1" i="1">
                                <a:latin typeface="Cambria Math" panose="02040503050406030204" pitchFamily="18" charset="0"/>
                                <a:ea typeface="Cambria Math" panose="02040503050406030204" pitchFamily="18" charset="0"/>
                              </a:rPr>
                              <m:t>𝟐</m:t>
                            </m:r>
                          </m:sup>
                        </m:sSup>
                      </m:num>
                      <m:den>
                        <m:r>
                          <a:rPr lang="ar-IQ" sz="2000" b="1" i="1">
                            <a:latin typeface="Cambria Math" panose="02040503050406030204" pitchFamily="18" charset="0"/>
                          </a:rPr>
                          <m:t>𝟐</m:t>
                        </m:r>
                      </m:den>
                    </m:f>
                  </m:oMath>
                </a14:m>
                <a:endParaRPr kumimoji="1" lang="en-US" altLang="ar-IQ" sz="1800" b="1" dirty="0" smtClean="0">
                  <a:solidFill>
                    <a:schemeClr val="tx1"/>
                  </a:solidFill>
                  <a:latin typeface="Times New Roman" panose="02020603050405020304" pitchFamily="18" charset="0"/>
                </a:endParaRPr>
              </a:p>
              <a:p>
                <a:pPr marL="457200" lvl="1" indent="0">
                  <a:spcBef>
                    <a:spcPct val="20000"/>
                  </a:spcBef>
                  <a:buClr>
                    <a:schemeClr val="tx2"/>
                  </a:buClr>
                  <a:buSzPct val="75000"/>
                  <a:buNone/>
                </a:pPr>
                <a:r>
                  <a:rPr kumimoji="1" lang="en-US" altLang="ar-IQ" sz="1800" b="1" dirty="0" smtClean="0">
                    <a:solidFill>
                      <a:schemeClr val="tx1"/>
                    </a:solidFill>
                    <a:latin typeface="Times New Roman" panose="02020603050405020304" pitchFamily="18" charset="0"/>
                  </a:rPr>
                  <a:t> </a:t>
                </a:r>
                <a14:m>
                  <m:oMath xmlns:m="http://schemas.openxmlformats.org/officeDocument/2006/math">
                    <m:r>
                      <a:rPr kumimoji="1" lang="en-US" altLang="ar-IQ" sz="1800" b="1" i="0" smtClean="0">
                        <a:solidFill>
                          <a:schemeClr val="tx1"/>
                        </a:solidFill>
                        <a:latin typeface="Cambria Math" panose="02040503050406030204" pitchFamily="18" charset="0"/>
                      </a:rPr>
                      <m:t>𝐝</m:t>
                    </m:r>
                    <m:r>
                      <m:rPr>
                        <m:sty m:val="p"/>
                      </m:rPr>
                      <a:rPr kumimoji="1" lang="el-GR" altLang="ar-IQ" sz="1800" b="1" i="1">
                        <a:solidFill>
                          <a:schemeClr val="tx1"/>
                        </a:solidFill>
                        <a:latin typeface="Cambria Math" panose="02040503050406030204" pitchFamily="18" charset="0"/>
                      </a:rPr>
                      <m:t>Γ</m:t>
                    </m:r>
                    <m:r>
                      <a:rPr kumimoji="1" lang="en-US" altLang="ar-IQ" sz="1800" b="1" i="1" smtClean="0">
                        <a:solidFill>
                          <a:schemeClr val="tx1"/>
                        </a:solidFill>
                        <a:latin typeface="Cambria Math" panose="02040503050406030204" pitchFamily="18" charset="0"/>
                      </a:rPr>
                      <m:t>=</m:t>
                    </m:r>
                  </m:oMath>
                </a14:m>
                <a:r>
                  <a:rPr kumimoji="1" lang="en-US" altLang="ar-IQ" sz="1800" b="1" dirty="0" smtClean="0">
                    <a:solidFill>
                      <a:schemeClr val="tx1"/>
                    </a:solidFill>
                    <a:latin typeface="Times New Roman" panose="02020603050405020304" pitchFamily="18" charset="0"/>
                  </a:rPr>
                  <a:t> </a:t>
                </a:r>
                <a14:m>
                  <m:oMath xmlns:m="http://schemas.openxmlformats.org/officeDocument/2006/math">
                    <m:r>
                      <a:rPr kumimoji="1" lang="en-US" altLang="ar-IQ" sz="1800" i="1">
                        <a:solidFill>
                          <a:schemeClr val="tx1"/>
                        </a:solidFill>
                        <a:latin typeface="Cambria Math" panose="02040503050406030204" pitchFamily="18" charset="0"/>
                      </a:rPr>
                      <m:t>−</m:t>
                    </m:r>
                    <m:r>
                      <a:rPr lang="en-US" sz="1800" i="1" dirty="0">
                        <a:latin typeface="Cambria Math" panose="02040503050406030204" pitchFamily="18" charset="0"/>
                        <a:ea typeface="Cambria Math" panose="02040503050406030204" pitchFamily="18" charset="0"/>
                      </a:rPr>
                      <m:t>𝜔</m:t>
                    </m:r>
                    <m:d>
                      <m:dPr>
                        <m:ctrlPr>
                          <a:rPr kumimoji="1" lang="en-US" altLang="ar-IQ" sz="1800" b="1" i="1">
                            <a:solidFill>
                              <a:schemeClr val="tx1"/>
                            </a:solidFill>
                            <a:latin typeface="Cambria Math" panose="02040503050406030204" pitchFamily="18" charset="0"/>
                          </a:rPr>
                        </m:ctrlPr>
                      </m:dPr>
                      <m:e>
                        <m:r>
                          <a:rPr lang="en-US" sz="1800" i="1" dirty="0">
                            <a:latin typeface="Cambria Math" panose="02040503050406030204" pitchFamily="18" charset="0"/>
                          </a:rPr>
                          <m:t>𝑟</m:t>
                        </m:r>
                        <m:r>
                          <a:rPr lang="en-US" sz="1800" b="1" i="1" dirty="0">
                            <a:latin typeface="Cambria Math" panose="02040503050406030204" pitchFamily="18" charset="0"/>
                            <a:ea typeface="Cambria Math" panose="02040503050406030204" pitchFamily="18" charset="0"/>
                          </a:rPr>
                          <m:t>+</m:t>
                        </m:r>
                        <m:r>
                          <a:rPr lang="en-US" sz="1800" b="1" i="1" dirty="0">
                            <a:latin typeface="Cambria Math" panose="02040503050406030204" pitchFamily="18" charset="0"/>
                            <a:ea typeface="Cambria Math" panose="02040503050406030204" pitchFamily="18" charset="0"/>
                          </a:rPr>
                          <m:t>𝒅</m:t>
                        </m:r>
                        <m:r>
                          <a:rPr lang="en-US" sz="1800" i="1" dirty="0">
                            <a:latin typeface="Cambria Math" panose="02040503050406030204" pitchFamily="18" charset="0"/>
                          </a:rPr>
                          <m:t>𝑟</m:t>
                        </m:r>
                      </m:e>
                    </m:d>
                    <m:d>
                      <m:dPr>
                        <m:ctrlPr>
                          <a:rPr kumimoji="1" lang="en-US" altLang="ar-IQ" sz="1800" b="1" i="1">
                            <a:solidFill>
                              <a:schemeClr val="tx1"/>
                            </a:solidFill>
                            <a:latin typeface="Cambria Math" panose="02040503050406030204" pitchFamily="18" charset="0"/>
                          </a:rPr>
                        </m:ctrlPr>
                      </m:dPr>
                      <m:e>
                        <m:r>
                          <a:rPr lang="en-US" sz="1800" i="1" dirty="0">
                            <a:latin typeface="Cambria Math" panose="02040503050406030204" pitchFamily="18" charset="0"/>
                          </a:rPr>
                          <m:t>𝑟</m:t>
                        </m:r>
                        <m:r>
                          <a:rPr lang="en-US" sz="1800" b="1" i="1" dirty="0">
                            <a:latin typeface="Cambria Math" panose="02040503050406030204" pitchFamily="18" charset="0"/>
                            <a:ea typeface="Cambria Math" panose="02040503050406030204" pitchFamily="18" charset="0"/>
                          </a:rPr>
                          <m:t>+</m:t>
                        </m:r>
                        <m:r>
                          <a:rPr lang="en-US" sz="1800" b="1" i="1" dirty="0">
                            <a:latin typeface="Cambria Math" panose="02040503050406030204" pitchFamily="18" charset="0"/>
                            <a:ea typeface="Cambria Math" panose="02040503050406030204" pitchFamily="18" charset="0"/>
                          </a:rPr>
                          <m:t>𝒅</m:t>
                        </m:r>
                        <m:r>
                          <a:rPr lang="en-US" sz="1800" i="1" dirty="0">
                            <a:latin typeface="Cambria Math" panose="02040503050406030204" pitchFamily="18" charset="0"/>
                          </a:rPr>
                          <m:t>𝑟</m:t>
                        </m:r>
                      </m:e>
                    </m:d>
                    <m:r>
                      <a:rPr lang="en-US" sz="1800" i="1">
                        <a:latin typeface="Cambria Math" panose="02040503050406030204" pitchFamily="18" charset="0"/>
                      </a:rPr>
                      <m:t>𝑑</m:t>
                    </m:r>
                    <m:r>
                      <a:rPr lang="en-US" sz="1800" i="1" dirty="0">
                        <a:latin typeface="Cambria Math" panose="02040503050406030204" pitchFamily="18" charset="0"/>
                        <a:ea typeface="Cambria Math" panose="02040503050406030204" pitchFamily="18" charset="0"/>
                      </a:rPr>
                      <m:t>𝜃</m:t>
                    </m:r>
                  </m:oMath>
                </a14:m>
                <a:r>
                  <a:rPr kumimoji="1" lang="en-US" altLang="ar-IQ" sz="1800" b="1" dirty="0" smtClean="0">
                    <a:solidFill>
                      <a:schemeClr val="tx1"/>
                    </a:solidFill>
                    <a:latin typeface="Times New Roman" panose="02020603050405020304" pitchFamily="18" charset="0"/>
                  </a:rPr>
                  <a:t> + 0 </a:t>
                </a:r>
                <a14:m>
                  <m:oMath xmlns:m="http://schemas.openxmlformats.org/officeDocument/2006/math">
                    <m:r>
                      <a:rPr lang="en-US" sz="1800" i="1" dirty="0">
                        <a:latin typeface="Cambria Math" panose="02040503050406030204" pitchFamily="18" charset="0"/>
                        <a:ea typeface="Cambria Math" panose="02040503050406030204" pitchFamily="18" charset="0"/>
                      </a:rPr>
                      <m:t>−(</m:t>
                    </m:r>
                    <m:r>
                      <a:rPr kumimoji="1" lang="en-US" altLang="ar-IQ" sz="1800" i="1">
                        <a:solidFill>
                          <a:schemeClr val="tx1"/>
                        </a:solidFill>
                        <a:latin typeface="Cambria Math" panose="02040503050406030204" pitchFamily="18" charset="0"/>
                      </a:rPr>
                      <m:t>−</m:t>
                    </m:r>
                    <m:r>
                      <a:rPr lang="en-US" sz="1800" i="1" dirty="0">
                        <a:latin typeface="Cambria Math" panose="02040503050406030204" pitchFamily="18" charset="0"/>
                        <a:ea typeface="Cambria Math" panose="02040503050406030204" pitchFamily="18" charset="0"/>
                      </a:rPr>
                      <m:t>𝜔</m:t>
                    </m:r>
                    <m:r>
                      <a:rPr lang="en-US" sz="1800" i="1" dirty="0">
                        <a:latin typeface="Cambria Math" panose="02040503050406030204" pitchFamily="18" charset="0"/>
                        <a:ea typeface="Cambria Math" panose="02040503050406030204" pitchFamily="18" charset="0"/>
                      </a:rPr>
                      <m:t>𝑟</m:t>
                    </m:r>
                    <m:r>
                      <a:rPr lang="en-US" sz="1800" i="1" dirty="0">
                        <a:latin typeface="Cambria Math" panose="02040503050406030204" pitchFamily="18" charset="0"/>
                        <a:ea typeface="Cambria Math" panose="02040503050406030204" pitchFamily="18" charset="0"/>
                      </a:rPr>
                      <m:t>)</m:t>
                    </m:r>
                  </m:oMath>
                </a14:m>
                <a:r>
                  <a:rPr kumimoji="1" lang="en-US" altLang="ar-IQ" sz="1800" b="1" dirty="0" smtClean="0">
                    <a:solidFill>
                      <a:schemeClr val="tx1"/>
                    </a:solidFill>
                    <a:latin typeface="Times New Roman" panose="02020603050405020304" pitchFamily="18" charset="0"/>
                  </a:rPr>
                  <a:t>r</a:t>
                </a:r>
                <a:r>
                  <a:rPr lang="en-US" sz="1800" dirty="0"/>
                  <a:t> </a:t>
                </a:r>
                <a14:m>
                  <m:oMath xmlns:m="http://schemas.openxmlformats.org/officeDocument/2006/math">
                    <m:r>
                      <a:rPr lang="en-US" sz="1800" i="1">
                        <a:latin typeface="Cambria Math" panose="02040503050406030204" pitchFamily="18" charset="0"/>
                      </a:rPr>
                      <m:t>𝑑</m:t>
                    </m:r>
                    <m:r>
                      <a:rPr lang="en-US" sz="1800" i="1" dirty="0">
                        <a:latin typeface="Cambria Math" panose="02040503050406030204" pitchFamily="18" charset="0"/>
                        <a:ea typeface="Cambria Math" panose="02040503050406030204" pitchFamily="18" charset="0"/>
                      </a:rPr>
                      <m:t>𝜃</m:t>
                    </m:r>
                  </m:oMath>
                </a14:m>
                <a:r>
                  <a:rPr kumimoji="1" lang="en-US" altLang="ar-IQ" sz="1800" b="1" dirty="0" smtClean="0">
                    <a:solidFill>
                      <a:schemeClr val="tx1"/>
                    </a:solidFill>
                    <a:latin typeface="Times New Roman" panose="02020603050405020304" pitchFamily="18" charset="0"/>
                  </a:rPr>
                  <a:t>+0 = -2 </a:t>
                </a:r>
                <a14:m>
                  <m:oMath xmlns:m="http://schemas.openxmlformats.org/officeDocument/2006/math">
                    <m:r>
                      <a:rPr lang="en-US" sz="1800" i="1" dirty="0">
                        <a:latin typeface="Cambria Math" panose="02040503050406030204" pitchFamily="18" charset="0"/>
                        <a:ea typeface="Cambria Math" panose="02040503050406030204" pitchFamily="18" charset="0"/>
                      </a:rPr>
                      <m:t>𝜔</m:t>
                    </m:r>
                    <m:r>
                      <a:rPr lang="en-US" sz="1800" b="0" i="1" dirty="0" smtClean="0">
                        <a:latin typeface="Cambria Math" panose="02040503050406030204" pitchFamily="18" charset="0"/>
                        <a:ea typeface="Cambria Math" panose="02040503050406030204" pitchFamily="18" charset="0"/>
                      </a:rPr>
                      <m:t> </m:t>
                    </m:r>
                    <m:r>
                      <a:rPr lang="en-US" sz="1800" b="0" i="1" dirty="0" smtClean="0">
                        <a:latin typeface="Cambria Math" panose="02040503050406030204" pitchFamily="18" charset="0"/>
                        <a:ea typeface="Cambria Math" panose="02040503050406030204" pitchFamily="18" charset="0"/>
                      </a:rPr>
                      <m:t>𝑟</m:t>
                    </m:r>
                  </m:oMath>
                </a14:m>
                <a:r>
                  <a:rPr lang="en-US" sz="1800" dirty="0" smtClean="0"/>
                  <a:t> </a:t>
                </a:r>
                <a14:m>
                  <m:oMath xmlns:m="http://schemas.openxmlformats.org/officeDocument/2006/math">
                    <m:r>
                      <a:rPr lang="en-US" sz="1800" i="1">
                        <a:latin typeface="Cambria Math" panose="02040503050406030204" pitchFamily="18" charset="0"/>
                      </a:rPr>
                      <m:t>𝑑</m:t>
                    </m:r>
                    <m:r>
                      <a:rPr lang="en-US" sz="1800" i="1" dirty="0">
                        <a:latin typeface="Cambria Math" panose="02040503050406030204" pitchFamily="18" charset="0"/>
                        <a:ea typeface="Cambria Math" panose="02040503050406030204" pitchFamily="18" charset="0"/>
                      </a:rPr>
                      <m:t>𝜃</m:t>
                    </m:r>
                  </m:oMath>
                </a14:m>
                <a:r>
                  <a:rPr lang="en-US" sz="1800" dirty="0"/>
                  <a:t> </a:t>
                </a:r>
                <a14:m>
                  <m:oMath xmlns:m="http://schemas.openxmlformats.org/officeDocument/2006/math">
                    <m:r>
                      <a:rPr lang="en-US" sz="1800" i="1">
                        <a:latin typeface="Cambria Math" panose="02040503050406030204" pitchFamily="18" charset="0"/>
                      </a:rPr>
                      <m:t>𝑑</m:t>
                    </m:r>
                    <m:r>
                      <a:rPr lang="en-US" sz="1800" b="0" i="1" dirty="0" smtClean="0">
                        <a:latin typeface="Cambria Math" panose="02040503050406030204" pitchFamily="18" charset="0"/>
                        <a:ea typeface="Cambria Math" panose="02040503050406030204" pitchFamily="18" charset="0"/>
                      </a:rPr>
                      <m:t>𝑟</m:t>
                    </m:r>
                  </m:oMath>
                </a14:m>
                <a:r>
                  <a:rPr lang="en-US" sz="1800" dirty="0"/>
                  <a:t> </a:t>
                </a:r>
                <a:endParaRPr kumimoji="1" lang="en-US" sz="1800" b="1" i="1" dirty="0">
                  <a:solidFill>
                    <a:schemeClr val="tx1"/>
                  </a:solidFill>
                  <a:latin typeface="Cambria Math" panose="02040503050406030204" pitchFamily="18" charset="0"/>
                  <a:ea typeface="Cambria Math" panose="02040503050406030204" pitchFamily="18" charset="0"/>
                </a:endParaRPr>
              </a:p>
              <a:p>
                <a:pPr marL="457200" lvl="1" indent="0">
                  <a:spcBef>
                    <a:spcPct val="20000"/>
                  </a:spcBef>
                  <a:buClr>
                    <a:schemeClr val="tx2"/>
                  </a:buClr>
                  <a:buSzPct val="75000"/>
                  <a:buNone/>
                </a:pPr>
                <a:r>
                  <a:rPr kumimoji="1" lang="en-US" altLang="ar-IQ" sz="1800" b="1" i="1" dirty="0" smtClean="0">
                    <a:solidFill>
                      <a:schemeClr val="tx1"/>
                    </a:solidFill>
                    <a:latin typeface="Cambria Math" panose="02040503050406030204" pitchFamily="18" charset="0"/>
                    <a:ea typeface="Cambria Math" panose="02040503050406030204" pitchFamily="18" charset="0"/>
                  </a:rPr>
                  <a:t>If     </a:t>
                </a:r>
                <a14:m>
                  <m:oMath xmlns:m="http://schemas.openxmlformats.org/officeDocument/2006/math">
                    <m:r>
                      <a:rPr kumimoji="1" lang="en-US" altLang="ar-IQ" sz="1800" b="1" i="1" smtClean="0">
                        <a:solidFill>
                          <a:schemeClr val="tx1"/>
                        </a:solidFill>
                        <a:latin typeface="Cambria Math" panose="02040503050406030204" pitchFamily="18" charset="0"/>
                        <a:ea typeface="Cambria Math" panose="02040503050406030204" pitchFamily="18" charset="0"/>
                      </a:rPr>
                      <m:t>𝜺</m:t>
                    </m:r>
                    <m:r>
                      <a:rPr kumimoji="1" lang="en-US" altLang="ar-IQ" sz="1800" b="1" i="1" smtClean="0">
                        <a:solidFill>
                          <a:schemeClr val="tx1"/>
                        </a:solidFill>
                        <a:latin typeface="Cambria Math" panose="02040503050406030204" pitchFamily="18" charset="0"/>
                        <a:ea typeface="Cambria Math" panose="02040503050406030204" pitchFamily="18" charset="0"/>
                      </a:rPr>
                      <m:t>= </m:t>
                    </m:r>
                    <m:f>
                      <m:fPr>
                        <m:ctrlPr>
                          <a:rPr kumimoji="1" lang="en-US" altLang="ar-IQ" sz="1800" b="1" i="1" smtClean="0">
                            <a:solidFill>
                              <a:schemeClr val="tx1"/>
                            </a:solidFill>
                            <a:latin typeface="Cambria Math" panose="02040503050406030204" pitchFamily="18" charset="0"/>
                            <a:ea typeface="Cambria Math" panose="02040503050406030204" pitchFamily="18" charset="0"/>
                          </a:rPr>
                        </m:ctrlPr>
                      </m:fPr>
                      <m:num>
                        <m:r>
                          <a:rPr kumimoji="1" lang="en-US" altLang="ar-IQ" sz="1800" b="1">
                            <a:solidFill>
                              <a:schemeClr val="tx1"/>
                            </a:solidFill>
                            <a:latin typeface="Cambria Math" panose="02040503050406030204" pitchFamily="18" charset="0"/>
                          </a:rPr>
                          <m:t>𝐝</m:t>
                        </m:r>
                        <m:r>
                          <m:rPr>
                            <m:sty m:val="p"/>
                          </m:rPr>
                          <a:rPr kumimoji="1" lang="el-GR" altLang="ar-IQ" sz="1800" b="1" i="1">
                            <a:solidFill>
                              <a:schemeClr val="tx1"/>
                            </a:solidFill>
                            <a:latin typeface="Cambria Math" panose="02040503050406030204" pitchFamily="18" charset="0"/>
                          </a:rPr>
                          <m:t>Γ</m:t>
                        </m:r>
                      </m:num>
                      <m:den>
                        <m:r>
                          <a:rPr kumimoji="1" lang="en-US" altLang="ar-IQ" sz="1800" b="1" i="1" smtClean="0">
                            <a:solidFill>
                              <a:schemeClr val="tx1"/>
                            </a:solidFill>
                            <a:latin typeface="Cambria Math" panose="02040503050406030204" pitchFamily="18" charset="0"/>
                            <a:ea typeface="Cambria Math" panose="02040503050406030204" pitchFamily="18" charset="0"/>
                          </a:rPr>
                          <m:t>𝒅𝑨</m:t>
                        </m:r>
                      </m:den>
                    </m:f>
                    <m:r>
                      <a:rPr kumimoji="1" lang="en-US" altLang="ar-IQ" sz="1800" b="1" i="1">
                        <a:solidFill>
                          <a:schemeClr val="tx1"/>
                        </a:solidFill>
                        <a:latin typeface="Cambria Math" panose="02040503050406030204" pitchFamily="18" charset="0"/>
                        <a:ea typeface="Cambria Math" panose="02040503050406030204" pitchFamily="18" charset="0"/>
                      </a:rPr>
                      <m:t>=    </m:t>
                    </m:r>
                    <m:r>
                      <a:rPr kumimoji="1" lang="en-US" altLang="ar-IQ" sz="1800" b="1" i="1">
                        <a:solidFill>
                          <a:schemeClr val="tx1"/>
                        </a:solidFill>
                        <a:latin typeface="Cambria Math" panose="02040503050406030204" pitchFamily="18" charset="0"/>
                        <a:ea typeface="Cambria Math" panose="02040503050406030204" pitchFamily="18" charset="0"/>
                      </a:rPr>
                      <m:t>𝒘𝒊𝒕𝒉</m:t>
                    </m:r>
                    <m:r>
                      <a:rPr kumimoji="1" lang="en-US" altLang="ar-IQ" sz="1800" b="1" i="1" smtClean="0">
                        <a:solidFill>
                          <a:schemeClr val="tx1"/>
                        </a:solidFill>
                        <a:latin typeface="Cambria Math" panose="02040503050406030204" pitchFamily="18" charset="0"/>
                        <a:ea typeface="Cambria Math" panose="02040503050406030204" pitchFamily="18" charset="0"/>
                      </a:rPr>
                      <m:t>    </m:t>
                    </m:r>
                    <m:r>
                      <a:rPr kumimoji="1" lang="en-US" altLang="ar-IQ" sz="1800" b="1" i="1">
                        <a:solidFill>
                          <a:schemeClr val="tx1"/>
                        </a:solidFill>
                        <a:latin typeface="Cambria Math" panose="02040503050406030204" pitchFamily="18" charset="0"/>
                        <a:ea typeface="Cambria Math" panose="02040503050406030204" pitchFamily="18" charset="0"/>
                      </a:rPr>
                      <m:t>𝒅𝑨</m:t>
                    </m:r>
                    <m:r>
                      <a:rPr kumimoji="1" lang="en-US" altLang="ar-IQ" sz="1800" b="1" i="1" smtClean="0">
                        <a:solidFill>
                          <a:schemeClr val="tx1"/>
                        </a:solidFill>
                        <a:latin typeface="Cambria Math" panose="02040503050406030204" pitchFamily="18" charset="0"/>
                        <a:ea typeface="Cambria Math" panose="02040503050406030204" pitchFamily="18" charset="0"/>
                      </a:rPr>
                      <m:t>=</m:t>
                    </m:r>
                    <m:r>
                      <a:rPr lang="en-US" sz="1800" i="1" dirty="0">
                        <a:latin typeface="Cambria Math" panose="02040503050406030204" pitchFamily="18" charset="0"/>
                        <a:ea typeface="Cambria Math" panose="02040503050406030204" pitchFamily="18" charset="0"/>
                      </a:rPr>
                      <m:t>𝑟</m:t>
                    </m:r>
                    <m:r>
                      <a:rPr lang="en-US" sz="1800" i="1">
                        <a:latin typeface="Cambria Math" panose="02040503050406030204" pitchFamily="18" charset="0"/>
                      </a:rPr>
                      <m:t>𝑑</m:t>
                    </m:r>
                    <m:r>
                      <a:rPr lang="en-US" sz="1800" i="1" dirty="0">
                        <a:latin typeface="Cambria Math" panose="02040503050406030204" pitchFamily="18" charset="0"/>
                        <a:ea typeface="Cambria Math" panose="02040503050406030204" pitchFamily="18" charset="0"/>
                      </a:rPr>
                      <m:t>𝜃</m:t>
                    </m:r>
                    <m:r>
                      <a:rPr lang="en-US" sz="1800" i="1">
                        <a:latin typeface="Cambria Math" panose="02040503050406030204" pitchFamily="18" charset="0"/>
                      </a:rPr>
                      <m:t>𝑑</m:t>
                    </m:r>
                    <m:r>
                      <a:rPr lang="en-US" sz="1800" i="1" dirty="0">
                        <a:latin typeface="Cambria Math" panose="02040503050406030204" pitchFamily="18" charset="0"/>
                        <a:ea typeface="Cambria Math" panose="02040503050406030204" pitchFamily="18" charset="0"/>
                      </a:rPr>
                      <m:t>𝑟</m:t>
                    </m:r>
                    <m:r>
                      <a:rPr lang="en-US" sz="1800" b="1" i="1" dirty="0" smtClean="0">
                        <a:latin typeface="Cambria Math" panose="02040503050406030204" pitchFamily="18" charset="0"/>
                        <a:ea typeface="Cambria Math" panose="02040503050406030204" pitchFamily="18" charset="0"/>
                      </a:rPr>
                      <m:t>     ;    </m:t>
                    </m:r>
                  </m:oMath>
                </a14:m>
                <a:endParaRPr kumimoji="1" lang="en-US" altLang="ar-IQ" sz="1800" b="1" dirty="0" smtClean="0">
                  <a:solidFill>
                    <a:schemeClr val="tx1"/>
                  </a:solidFill>
                  <a:latin typeface="Times New Roman" panose="02020603050405020304" pitchFamily="18" charset="0"/>
                </a:endParaRPr>
              </a:p>
              <a:p>
                <a:pPr marL="457200" lvl="1" indent="0">
                  <a:spcBef>
                    <a:spcPct val="20000"/>
                  </a:spcBef>
                  <a:buClr>
                    <a:schemeClr val="tx2"/>
                  </a:buClr>
                  <a:buSzPct val="75000"/>
                  <a:buNone/>
                </a:pPr>
                <a14:m>
                  <m:oMathPara xmlns:m="http://schemas.openxmlformats.org/officeDocument/2006/math">
                    <m:oMathParaPr>
                      <m:jc m:val="centerGroup"/>
                    </m:oMathParaPr>
                    <m:oMath xmlns:m="http://schemas.openxmlformats.org/officeDocument/2006/math">
                      <m:r>
                        <a:rPr kumimoji="1" lang="en-US" altLang="ar-IQ" sz="1800" b="1" i="1">
                          <a:solidFill>
                            <a:schemeClr val="tx1"/>
                          </a:solidFill>
                          <a:latin typeface="Cambria Math" panose="02040503050406030204" pitchFamily="18" charset="0"/>
                          <a:ea typeface="Cambria Math" panose="02040503050406030204" pitchFamily="18" charset="0"/>
                        </a:rPr>
                        <m:t>𝜺</m:t>
                      </m:r>
                      <m:r>
                        <a:rPr kumimoji="1" lang="en-US" altLang="ar-IQ" sz="1800" b="1" i="1">
                          <a:solidFill>
                            <a:schemeClr val="tx1"/>
                          </a:solidFill>
                          <a:latin typeface="Cambria Math" panose="02040503050406030204" pitchFamily="18" charset="0"/>
                          <a:ea typeface="Cambria Math" panose="02040503050406030204" pitchFamily="18" charset="0"/>
                        </a:rPr>
                        <m:t>= </m:t>
                      </m:r>
                      <m:f>
                        <m:fPr>
                          <m:ctrlPr>
                            <a:rPr kumimoji="1" lang="en-US" altLang="ar-IQ" sz="1800" b="1" i="1">
                              <a:solidFill>
                                <a:schemeClr val="tx1"/>
                              </a:solidFill>
                              <a:latin typeface="Cambria Math" panose="02040503050406030204" pitchFamily="18" charset="0"/>
                              <a:ea typeface="Cambria Math" panose="02040503050406030204" pitchFamily="18" charset="0"/>
                            </a:rPr>
                          </m:ctrlPr>
                        </m:fPr>
                        <m:num>
                          <m:r>
                            <a:rPr kumimoji="1" lang="en-US" altLang="ar-IQ" sz="1800" b="1">
                              <a:solidFill>
                                <a:schemeClr val="tx1"/>
                              </a:solidFill>
                              <a:latin typeface="Cambria Math" panose="02040503050406030204" pitchFamily="18" charset="0"/>
                            </a:rPr>
                            <m:t>𝐝</m:t>
                          </m:r>
                          <m:r>
                            <m:rPr>
                              <m:sty m:val="p"/>
                            </m:rPr>
                            <a:rPr kumimoji="1" lang="el-GR" altLang="ar-IQ" sz="1800" b="1" i="1">
                              <a:solidFill>
                                <a:schemeClr val="tx1"/>
                              </a:solidFill>
                              <a:latin typeface="Cambria Math" panose="02040503050406030204" pitchFamily="18" charset="0"/>
                            </a:rPr>
                            <m:t>Γ</m:t>
                          </m:r>
                        </m:num>
                        <m:den>
                          <m:r>
                            <a:rPr kumimoji="1" lang="en-US" altLang="ar-IQ" sz="1800" b="1" i="1">
                              <a:solidFill>
                                <a:schemeClr val="tx1"/>
                              </a:solidFill>
                              <a:latin typeface="Cambria Math" panose="02040503050406030204" pitchFamily="18" charset="0"/>
                              <a:ea typeface="Cambria Math" panose="02040503050406030204" pitchFamily="18" charset="0"/>
                            </a:rPr>
                            <m:t>𝒅𝑨</m:t>
                          </m:r>
                        </m:den>
                      </m:f>
                      <m:r>
                        <a:rPr kumimoji="1" lang="en-US" altLang="ar-IQ" sz="1800" b="1" i="1" smtClean="0">
                          <a:solidFill>
                            <a:schemeClr val="tx1"/>
                          </a:solidFill>
                          <a:latin typeface="Cambria Math" panose="02040503050406030204" pitchFamily="18" charset="0"/>
                          <a:ea typeface="Cambria Math" panose="02040503050406030204" pitchFamily="18" charset="0"/>
                        </a:rPr>
                        <m:t>=</m:t>
                      </m:r>
                      <m:f>
                        <m:fPr>
                          <m:ctrlPr>
                            <a:rPr kumimoji="1" lang="en-US" altLang="ar-IQ" sz="1800" b="1" i="1">
                              <a:solidFill>
                                <a:schemeClr val="tx1"/>
                              </a:solidFill>
                              <a:latin typeface="Cambria Math" panose="02040503050406030204" pitchFamily="18" charset="0"/>
                              <a:ea typeface="Cambria Math" panose="02040503050406030204" pitchFamily="18" charset="0"/>
                            </a:rPr>
                          </m:ctrlPr>
                        </m:fPr>
                        <m:num>
                          <m:r>
                            <m:rPr>
                              <m:nor/>
                            </m:rPr>
                            <a:rPr kumimoji="1" lang="en-US" altLang="ar-IQ" sz="1800" b="1" dirty="0">
                              <a:solidFill>
                                <a:schemeClr val="tx1"/>
                              </a:solidFill>
                              <a:latin typeface="Times New Roman" panose="02020603050405020304" pitchFamily="18" charset="0"/>
                            </a:rPr>
                            <m:t>−</m:t>
                          </m:r>
                          <m:r>
                            <m:rPr>
                              <m:nor/>
                            </m:rPr>
                            <a:rPr kumimoji="1" lang="en-US" altLang="ar-IQ" sz="1800" b="1" dirty="0">
                              <a:solidFill>
                                <a:schemeClr val="tx1"/>
                              </a:solidFill>
                              <a:latin typeface="Times New Roman" panose="02020603050405020304" pitchFamily="18" charset="0"/>
                            </a:rPr>
                            <m:t>2 </m:t>
                          </m:r>
                          <m:r>
                            <a:rPr lang="en-US" sz="1800" i="1" dirty="0">
                              <a:latin typeface="Cambria Math" panose="02040503050406030204" pitchFamily="18" charset="0"/>
                              <a:ea typeface="Cambria Math" panose="02040503050406030204" pitchFamily="18" charset="0"/>
                            </a:rPr>
                            <m:t>𝜔</m:t>
                          </m:r>
                          <m:r>
                            <a:rPr lang="en-US" sz="1800" i="1" dirty="0">
                              <a:latin typeface="Cambria Math" panose="02040503050406030204" pitchFamily="18" charset="0"/>
                              <a:ea typeface="Cambria Math" panose="02040503050406030204" pitchFamily="18" charset="0"/>
                            </a:rPr>
                            <m:t>𝑟</m:t>
                          </m:r>
                          <m:r>
                            <m:rPr>
                              <m:nor/>
                            </m:rPr>
                            <a:rPr lang="en-US" sz="1800" dirty="0"/>
                            <m:t> </m:t>
                          </m:r>
                          <m:r>
                            <a:rPr lang="en-US" sz="1800" i="1">
                              <a:latin typeface="Cambria Math" panose="02040503050406030204" pitchFamily="18" charset="0"/>
                            </a:rPr>
                            <m:t>𝑑</m:t>
                          </m:r>
                          <m:r>
                            <a:rPr lang="en-US" sz="1800" i="1" dirty="0">
                              <a:latin typeface="Cambria Math" panose="02040503050406030204" pitchFamily="18" charset="0"/>
                              <a:ea typeface="Cambria Math" panose="02040503050406030204" pitchFamily="18" charset="0"/>
                            </a:rPr>
                            <m:t>𝑟</m:t>
                          </m:r>
                          <m:r>
                            <m:rPr>
                              <m:nor/>
                            </m:rPr>
                            <a:rPr lang="en-US" sz="1800" dirty="0"/>
                            <m:t> </m:t>
                          </m:r>
                          <m:r>
                            <a:rPr lang="en-US" sz="1800" i="1">
                              <a:latin typeface="Cambria Math" panose="02040503050406030204" pitchFamily="18" charset="0"/>
                            </a:rPr>
                            <m:t>𝑑</m:t>
                          </m:r>
                          <m:r>
                            <a:rPr lang="en-US" sz="1800" i="1" dirty="0">
                              <a:latin typeface="Cambria Math" panose="02040503050406030204" pitchFamily="18" charset="0"/>
                              <a:ea typeface="Cambria Math" panose="02040503050406030204" pitchFamily="18" charset="0"/>
                            </a:rPr>
                            <m:t>𝜃</m:t>
                          </m:r>
                          <m:r>
                            <m:rPr>
                              <m:nor/>
                            </m:rPr>
                            <a:rPr lang="en-US" sz="1800" dirty="0">
                              <a:ea typeface="Cambria Math" panose="02040503050406030204" pitchFamily="18" charset="0"/>
                            </a:rPr>
                            <m:t> </m:t>
                          </m:r>
                        </m:num>
                        <m:den>
                          <m:r>
                            <a:rPr lang="en-US" sz="1800" i="1" dirty="0">
                              <a:latin typeface="Cambria Math" panose="02040503050406030204" pitchFamily="18" charset="0"/>
                              <a:ea typeface="Cambria Math" panose="02040503050406030204" pitchFamily="18" charset="0"/>
                            </a:rPr>
                            <m:t>𝑟</m:t>
                          </m:r>
                          <m:r>
                            <a:rPr lang="en-US" sz="1800" i="1">
                              <a:latin typeface="Cambria Math" panose="02040503050406030204" pitchFamily="18" charset="0"/>
                            </a:rPr>
                            <m:t>𝑑</m:t>
                          </m:r>
                          <m:r>
                            <a:rPr lang="en-US" sz="1800" i="1" dirty="0">
                              <a:latin typeface="Cambria Math" panose="02040503050406030204" pitchFamily="18" charset="0"/>
                              <a:ea typeface="Cambria Math" panose="02040503050406030204" pitchFamily="18" charset="0"/>
                            </a:rPr>
                            <m:t>𝜃</m:t>
                          </m:r>
                          <m:r>
                            <a:rPr lang="en-US" sz="1800" i="1">
                              <a:latin typeface="Cambria Math" panose="02040503050406030204" pitchFamily="18" charset="0"/>
                            </a:rPr>
                            <m:t>𝑑</m:t>
                          </m:r>
                          <m:r>
                            <a:rPr lang="en-US" sz="1800" i="1" dirty="0">
                              <a:latin typeface="Cambria Math" panose="02040503050406030204" pitchFamily="18" charset="0"/>
                              <a:ea typeface="Cambria Math" panose="02040503050406030204" pitchFamily="18" charset="0"/>
                            </a:rPr>
                            <m:t>𝑟</m:t>
                          </m:r>
                          <m:r>
                            <m:rPr>
                              <m:nor/>
                            </m:rPr>
                            <a:rPr lang="en-US" sz="1800" dirty="0"/>
                            <m:t> </m:t>
                          </m:r>
                        </m:den>
                      </m:f>
                      <m:r>
                        <a:rPr kumimoji="1" lang="en-US" altLang="ar-IQ" sz="1800" b="1" i="1">
                          <a:solidFill>
                            <a:schemeClr val="tx1"/>
                          </a:solidFill>
                          <a:latin typeface="Cambria Math" panose="02040503050406030204" pitchFamily="18" charset="0"/>
                          <a:ea typeface="Cambria Math" panose="02040503050406030204" pitchFamily="18" charset="0"/>
                        </a:rPr>
                        <m:t>=−</m:t>
                      </m:r>
                      <m:r>
                        <a:rPr kumimoji="1" lang="en-US" altLang="ar-IQ" sz="1800" b="1" i="1">
                          <a:solidFill>
                            <a:schemeClr val="tx1"/>
                          </a:solidFill>
                          <a:latin typeface="Cambria Math" panose="02040503050406030204" pitchFamily="18" charset="0"/>
                          <a:ea typeface="Cambria Math" panose="02040503050406030204" pitchFamily="18" charset="0"/>
                        </a:rPr>
                        <m:t>𝟐</m:t>
                      </m:r>
                      <m:r>
                        <a:rPr lang="en-US" sz="1800" i="1" dirty="0">
                          <a:latin typeface="Cambria Math" panose="02040503050406030204" pitchFamily="18" charset="0"/>
                          <a:ea typeface="Cambria Math" panose="02040503050406030204" pitchFamily="18" charset="0"/>
                        </a:rPr>
                        <m:t>𝜔</m:t>
                      </m:r>
                      <m:r>
                        <a:rPr lang="en-US" sz="1800" i="1" dirty="0" smtClean="0">
                          <a:latin typeface="Cambria Math" panose="02040503050406030204" pitchFamily="18" charset="0"/>
                          <a:ea typeface="Cambria Math" panose="02040503050406030204" pitchFamily="18" charset="0"/>
                        </a:rPr>
                        <m:t>≠</m:t>
                      </m:r>
                      <m:r>
                        <a:rPr lang="en-US" sz="1800" b="0" i="1" dirty="0" smtClean="0">
                          <a:latin typeface="Cambria Math" panose="02040503050406030204" pitchFamily="18" charset="0"/>
                          <a:ea typeface="Cambria Math" panose="02040503050406030204" pitchFamily="18" charset="0"/>
                        </a:rPr>
                        <m:t>0</m:t>
                      </m:r>
                    </m:oMath>
                  </m:oMathPara>
                </a14:m>
                <a:endParaRPr kumimoji="1" lang="en-US" altLang="ar-IQ" sz="1800" b="1" dirty="0" smtClean="0">
                  <a:solidFill>
                    <a:schemeClr val="tx1"/>
                  </a:solidFill>
                  <a:latin typeface="Times New Roman" panose="02020603050405020304" pitchFamily="18" charset="0"/>
                </a:endParaRPr>
              </a:p>
              <a:p>
                <a:pPr marL="457200" lvl="1" indent="0">
                  <a:spcBef>
                    <a:spcPct val="20000"/>
                  </a:spcBef>
                  <a:buClr>
                    <a:schemeClr val="tx2"/>
                  </a:buClr>
                  <a:buSzPct val="75000"/>
                  <a:buNone/>
                </a:pPr>
                <a:r>
                  <a:rPr kumimoji="1" lang="en-US" altLang="ar-IQ" sz="1800" b="1" dirty="0" smtClean="0">
                    <a:solidFill>
                      <a:schemeClr val="tx1"/>
                    </a:solidFill>
                    <a:latin typeface="Times New Roman" panose="02020603050405020304" pitchFamily="18" charset="0"/>
                  </a:rPr>
                  <a:t> </a:t>
                </a:r>
                <a14:m>
                  <m:oMath xmlns:m="http://schemas.openxmlformats.org/officeDocument/2006/math">
                    <m:r>
                      <a:rPr lang="en-US" sz="1800" i="1" dirty="0">
                        <a:latin typeface="Cambria Math" panose="02040503050406030204" pitchFamily="18" charset="0"/>
                        <a:ea typeface="Cambria Math" panose="02040503050406030204" pitchFamily="18" charset="0"/>
                      </a:rPr>
                      <m:t>∴</m:t>
                    </m:r>
                  </m:oMath>
                </a14:m>
                <a:r>
                  <a:rPr kumimoji="1" lang="en-US" altLang="ar-IQ" sz="1800" b="1" dirty="0" smtClean="0">
                    <a:solidFill>
                      <a:schemeClr val="tx1"/>
                    </a:solidFill>
                    <a:latin typeface="Times New Roman" panose="02020603050405020304" pitchFamily="18" charset="0"/>
                  </a:rPr>
                  <a:t>  the flow is rotational </a:t>
                </a:r>
                <a:endParaRPr kumimoji="1" lang="ar-IQ" altLang="ar-IQ" sz="1800" b="1" dirty="0" smtClean="0">
                  <a:solidFill>
                    <a:schemeClr val="tx1"/>
                  </a:solidFill>
                  <a:latin typeface="Times New Roman" panose="02020603050405020304" pitchFamily="18" charset="0"/>
                </a:endParaRPr>
              </a:p>
            </p:txBody>
          </p:sp>
        </mc:Choice>
        <mc:Fallback xmlns="">
          <p:sp>
            <p:nvSpPr>
              <p:cNvPr id="19459" name="Rectangle 3"/>
              <p:cNvSpPr>
                <a:spLocks noRot="1" noChangeAspect="1" noMove="1" noResize="1" noEditPoints="1" noAdjustHandles="1" noChangeArrowheads="1" noChangeShapeType="1" noTextEdit="1"/>
              </p:cNvSpPr>
              <p:nvPr/>
            </p:nvSpPr>
            <p:spPr bwMode="auto">
              <a:xfrm>
                <a:off x="76200" y="744962"/>
                <a:ext cx="8915400" cy="6005462"/>
              </a:xfrm>
              <a:prstGeom prst="rect">
                <a:avLst/>
              </a:prstGeom>
              <a:blipFill>
                <a:blip r:embed="rId3"/>
                <a:stretch>
                  <a:fillRect t="-812" b="-243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ar-IQ">
                    <a:noFill/>
                  </a:rPr>
                  <a:t> </a:t>
                </a:r>
              </a:p>
            </p:txBody>
          </p:sp>
        </mc:Fallback>
      </mc:AlternateContent>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l="20833" t="8889" r="10833" b="28889"/>
          <a:stretch/>
        </p:blipFill>
        <p:spPr>
          <a:xfrm>
            <a:off x="5257800" y="208574"/>
            <a:ext cx="3733800" cy="2687025"/>
          </a:xfrm>
          <a:prstGeom prst="rect">
            <a:avLst/>
          </a:prstGeom>
        </p:spPr>
      </p:pic>
    </p:spTree>
    <p:extLst>
      <p:ext uri="{BB962C8B-B14F-4D97-AF65-F5344CB8AC3E}">
        <p14:creationId xmlns:p14="http://schemas.microsoft.com/office/powerpoint/2010/main" val="3739648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5541</TotalTime>
  <Words>432</Words>
  <Application>Microsoft Office PowerPoint</Application>
  <PresentationFormat>On-screen Show (4:3)</PresentationFormat>
  <Paragraphs>59</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Cambria Math</vt:lpstr>
      <vt:lpstr>Century Gothic</vt:lpstr>
      <vt:lpstr>Tahoma</vt:lpstr>
      <vt:lpstr>Times New Roman</vt:lpstr>
      <vt:lpstr>Wingdings 3</vt:lpstr>
      <vt:lpstr>Wisp</vt:lpstr>
      <vt:lpstr>Stream Function </vt:lpstr>
      <vt:lpstr>Stream Function </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Stream Function &amp; Velocity Potential</dc:title>
  <dc:creator>Ramanathan</dc:creator>
  <cp:lastModifiedBy>ah</cp:lastModifiedBy>
  <cp:revision>90</cp:revision>
  <dcterms:created xsi:type="dcterms:W3CDTF">2003-10-21T03:30:57Z</dcterms:created>
  <dcterms:modified xsi:type="dcterms:W3CDTF">2019-03-17T21:23:34Z</dcterms:modified>
</cp:coreProperties>
</file>