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CD6B5-B93C-4FDB-95C6-DDBBC08803E7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E377-A2D0-4763-A0E2-7BEA0D7130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Bipolar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Junction Transistors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543800" cy="5029200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December 23, 1947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Walter H. Brattain and John Bardeen demonstrated the amplifying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action of the first transistor at the Bell Telephone Laboratories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advantages of this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three terminal solid-state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device over the tube were immediately obvious: It was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smaller and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lightweight; had no heater requirement or heater loss; had rugged construction;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was more efficient since less power was absorbed by the device itself; it was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instantly available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use, requiring no warm-up period; and lower operating voltages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were possible.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Note in the discussion above that this chapter is our first discussion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devices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three or more terminals. You will find that all amplifiers (devices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increase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voltage, current, or power level) will have at least three terminals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one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controlling the flow between two other terminals.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1"/>
            <a:ext cx="8229600" cy="41148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active region is defined by the biasing arrangements of Fig. 3.6. At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lower end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the active region the emitter current 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IE) is zero, the collector current is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simply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due to the reverse saturation current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ICO, as indicated in Fig. 3.8. The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current ICO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is so small (microamperes) in magnitude compared to the vertical scale of IC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(mill amperes)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it appears on virtually the same horizontal line as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  0. The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circuit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conditions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that exist when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  0 for the common-base configuration are shown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3.9. The notation most frequently used for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ICO on data and specification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sheets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as indicated in Fig. 3.9,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ICBO. Because of improved construction techniques,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ICBO for general-purpose transistors (especially silicon) in the low- and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manpower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ranges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is usually so low that its effect can be ignored. However, for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higher power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units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ICBO will still appear in the microampere range. In addition, keep in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mind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ICBO, like Is, for the diode (both reverse leakage currents) is temperature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sensitive.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higher temperatures the effect of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ICBO may become an important factor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increases so rapidly with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temperature. Note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 Fig. 3.8 that as the emitter current increases above zero, the collector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current increases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 a magnitude essentially equal to that of the emitter current as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determined by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basic transistor-current relations. Note also the almost negligible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effect of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VCB on the collector current for the active region. The curves clearly indicate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that a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approximate on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to the relationship between IE and IC in the active region is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given by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5867400"/>
            <a:ext cx="457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"/>
            <a:ext cx="712981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953000"/>
            <a:ext cx="6858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6781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352800"/>
            <a:ext cx="72485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TRANSISTOR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 transistor is a three-layer semiconductor device consisting of either two 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n-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p-type layers of material or two p- and one n-type layers of material. The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former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called an </a:t>
            </a:r>
            <a:r>
              <a:rPr lang="en-US" sz="1800" b="1" i="1" dirty="0" err="1">
                <a:latin typeface="Times New Roman" pitchFamily="18" charset="0"/>
                <a:cs typeface="Times New Roman" pitchFamily="18" charset="0"/>
              </a:rPr>
              <a:t>npn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 transistor, while the latter is called a </a:t>
            </a:r>
            <a:r>
              <a:rPr lang="en-US" sz="1800" b="1" i="1" dirty="0" err="1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 transistor. Both are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shown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Fig. 3.2 with the proper dc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biasing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 establish the proper region of operation for ac amplification.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emitter layer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is heavily doped, the base lightly doped, and the collector only lightly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doped. The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outer layers have widths much greater than the sandwiched p- or n-type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material. For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 transistors shown in Fig.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3.2</a:t>
            </a: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 ratio of the total width to that of the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center layer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is 0.150/0.001  1501. The doping of the sandwiched layer is also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considerably less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than that of the outer layers (typically, 101 or less). This lower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doping level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decreases the conductivity (increases the resistance) of this material by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limiting the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number of “free” carriers.</a:t>
            </a: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676400"/>
            <a:ext cx="426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905000"/>
            <a:ext cx="41910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5029200"/>
            <a:ext cx="4800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basic operation of the transistor will now be described using the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transistor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Fig. 3.2a. The operation of the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npn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transistor is exactly the same if the roles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played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electron and hole are interchanged. In Fig. 3.3 the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transistor has been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redrawn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without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base-to-collector bias. Note the similarities between this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situation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of 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forward-biased diode in Chapter 1. The depletion region has been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reduced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width due to the applied bias, resulting in a heavy flow of majority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carriers 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p- to the n-type material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/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Let us now remove the base-to-emitter bias of the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pnp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transistor of Fig.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3.2a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as shown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 Fig.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Consider the similarities between this situation and that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reverse-biased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diode of Section 1.6. Recall that the flow of majority carriers is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zero, resulting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in only a minority-carrier flow, as indicated in Fig.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3.4. In summary, therefore:</a:t>
            </a:r>
          </a:p>
          <a:p>
            <a:pPr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One p-n junction of a transistor is reverse biased, while the other is forward</a:t>
            </a:r>
          </a:p>
          <a:p>
            <a:pPr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biased.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74628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048000"/>
            <a:ext cx="76676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95400"/>
            <a:ext cx="54864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457200" y="4572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Applying Kirchhoff’s current law to the transistor of Fig. 3.5 as if it were a </a:t>
            </a:r>
            <a:r>
              <a:rPr lang="en-US" dirty="0" smtClean="0"/>
              <a:t>single node</a:t>
            </a:r>
            <a:r>
              <a:rPr lang="en-US" dirty="0"/>
              <a:t>, we obtain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1676400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find that the emitter current is the sum of the collector and base currents. The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collector current, however, is comprised of two components—the majority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minority carriers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indicated in Fig. 3.5. The minority-current component is called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leakage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current and is given the symbol ICO (IC current with emitter terminal Open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collector current, therefore, is determined in total by Eq. (3.2).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271838"/>
            <a:ext cx="548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457200" y="3886200"/>
            <a:ext cx="7467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general-purpose transistors, IC is measured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milliamperes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while ICO is measured in microamperes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nanoamperes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ICO, like Is for a reverse-biased diode, is temperature sensitive and must be examined carefully when applications of wide temperature ranges are considered. It can severely affect the stability of a system at high temperature if not considered properly. Improvements in construction techniques have resulted in significantly lower levels of ICO, to the point where its effect can often be ignored.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COMMON-BASE CONFIGURATION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320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600200"/>
            <a:ext cx="3886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current directions appearing in Fig. 3.6 are the actual directions as defined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by the choice of conventional flow. Note in each case that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  IC  IB. Note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applied biasing (voltage sources) are such as to establish current in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direction indicated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for each branch. That is, compare the direction of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 to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the polarity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VEE for each configuration and the direction of IC to the polarity of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VCC.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fully describe the behavior of a three-terminal device such as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common base amplifiers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Fig. 3.6 requires two sets of characteristics—one for the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driving point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or input parameters and the other for the output side. The input set for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common-base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amplifier as shown in Fig. 3.7 will relate an input current 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IE) to an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voltage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VBE) for various levels of output voltage (VCB).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output set will relate an output current 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IC) to an output voltage (VCB) for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levels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input current (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IE) as shown in Fig. 3.8. The output or collector set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has three basic regions of interest, as indicated in Fig. 3.8: the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active,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1216</Words>
  <Application>Microsoft Office PowerPoint</Application>
  <PresentationFormat>On-screen Show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Bipolar Junction Transistors</vt:lpstr>
      <vt:lpstr>TRANSISTOR CONSTRUCTION</vt:lpstr>
      <vt:lpstr>Slide 3</vt:lpstr>
      <vt:lpstr>TRANSISTOR OPERATION</vt:lpstr>
      <vt:lpstr>Slide 5</vt:lpstr>
      <vt:lpstr>Slide 6</vt:lpstr>
      <vt:lpstr>COMMON-BASE CONFIGURATION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Junction Transistors</dc:title>
  <dc:creator>Yasamin</dc:creator>
  <cp:lastModifiedBy>Yasamin</cp:lastModifiedBy>
  <cp:revision>24</cp:revision>
  <dcterms:created xsi:type="dcterms:W3CDTF">2019-03-03T15:39:22Z</dcterms:created>
  <dcterms:modified xsi:type="dcterms:W3CDTF">2019-03-03T17:01:19Z</dcterms:modified>
</cp:coreProperties>
</file>