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5CFBF-A126-4BDB-A599-1399B00A8FDD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22D07-F174-4606-876F-F52DE2D5C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2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2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7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529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15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4142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6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20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9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8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4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5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3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3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3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4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3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85460" y="2875721"/>
            <a:ext cx="9223513" cy="87464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pt-BR" b="1" dirty="0"/>
              <a:t> </a:t>
            </a:r>
            <a:r>
              <a:rPr lang="pt-BR" b="1" dirty="0">
                <a:solidFill>
                  <a:schemeClr val="tx1"/>
                </a:solidFill>
              </a:rPr>
              <a:t>T h e  </a:t>
            </a:r>
            <a:r>
              <a:rPr lang="pt-BR" b="1" dirty="0" smtClean="0">
                <a:solidFill>
                  <a:schemeClr val="tx1"/>
                </a:solidFill>
              </a:rPr>
              <a:t>Mirror </a:t>
            </a:r>
            <a:r>
              <a:rPr lang="pt-BR" b="1" dirty="0">
                <a:solidFill>
                  <a:schemeClr val="tx1"/>
                </a:solidFill>
              </a:rPr>
              <a:t>tool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en-US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552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503583"/>
            <a:ext cx="8596668" cy="5537779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First example ・</a:t>
            </a:r>
            <a:r>
              <a:rPr lang="en-US" b="1" dirty="0" smtClean="0"/>
              <a:t>Mirror</a:t>
            </a:r>
            <a:endParaRPr lang="en-US" b="1" dirty="0"/>
          </a:p>
          <a:p>
            <a:pPr>
              <a:lnSpc>
                <a:spcPct val="200000"/>
              </a:lnSpc>
            </a:pPr>
            <a:r>
              <a:rPr lang="en-US" b="1" dirty="0"/>
              <a:t>1.     Construct the outline </a:t>
            </a:r>
            <a:r>
              <a:rPr lang="en-US" b="1" dirty="0" smtClean="0"/>
              <a:t>fig. </a:t>
            </a:r>
            <a:r>
              <a:rPr lang="en-US" b="1" dirty="0"/>
              <a:t>using the  Line  and  Arc  tools. </a:t>
            </a:r>
          </a:p>
          <a:p>
            <a:pPr>
              <a:lnSpc>
                <a:spcPct val="200000"/>
              </a:lnSpc>
            </a:pPr>
            <a:r>
              <a:rPr lang="en-US" b="1" dirty="0"/>
              <a:t>2.     Call the  Mirror  tool –  left-click  on its tool icon in the  Home/Modify</a:t>
            </a:r>
          </a:p>
          <a:p>
            <a:pPr>
              <a:lnSpc>
                <a:spcPct val="200000"/>
              </a:lnSpc>
            </a:pPr>
            <a:r>
              <a:rPr lang="en-US" dirty="0"/>
              <a:t>panel </a:t>
            </a:r>
            <a:r>
              <a:rPr lang="en-US" dirty="0" smtClean="0"/>
              <a:t>, pick  </a:t>
            </a:r>
            <a:r>
              <a:rPr lang="en-US" dirty="0"/>
              <a:t>the  </a:t>
            </a:r>
            <a:r>
              <a:rPr lang="en-US" b="1" dirty="0"/>
              <a:t>Mirror  tool icon from the  Modify  toolbar,</a:t>
            </a:r>
          </a:p>
          <a:p>
            <a:pPr>
              <a:lnSpc>
                <a:spcPct val="200000"/>
              </a:lnSpc>
            </a:pPr>
            <a:r>
              <a:rPr lang="en-US" dirty="0"/>
              <a:t>pick   </a:t>
            </a:r>
            <a:r>
              <a:rPr lang="en-US" b="1" dirty="0"/>
              <a:t>Mirror  from the  Modify  drop-down menu, or  enter   mi  or  mirror</a:t>
            </a:r>
          </a:p>
          <a:p>
            <a:pPr>
              <a:lnSpc>
                <a:spcPct val="200000"/>
              </a:lnSpc>
            </a:pPr>
            <a:r>
              <a:rPr lang="en-US" dirty="0"/>
              <a:t>at the command line. The command line shows: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801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556591"/>
            <a:ext cx="8596668" cy="5484771"/>
          </a:xfrm>
        </p:spPr>
        <p:txBody>
          <a:bodyPr>
            <a:normAutofit lnSpcReduction="10000"/>
          </a:bodyPr>
          <a:lstStyle/>
          <a:p>
            <a:r>
              <a:rPr lang="en-US"/>
              <a:t>Command: _mirror</a:t>
            </a:r>
          </a:p>
          <a:p>
            <a:r>
              <a:rPr lang="en-US"/>
              <a:t>    Select objects:</a:t>
            </a:r>
          </a:p>
          <a:p>
            <a:r>
              <a:rPr lang="en-US"/>
              <a:t>pick ﬁrst corner Specify opposite</a:t>
            </a:r>
          </a:p>
          <a:p>
            <a:r>
              <a:rPr lang="en-US"/>
              <a:t> corner:</a:t>
            </a:r>
          </a:p>
          <a:p>
            <a:r>
              <a:rPr lang="en-US"/>
              <a:t>pick 7 found</a:t>
            </a:r>
          </a:p>
          <a:p>
            <a:r>
              <a:rPr lang="en-US"/>
              <a:t>    Select objects:</a:t>
            </a:r>
          </a:p>
          <a:p>
            <a:r>
              <a:rPr lang="en-US"/>
              <a:t>right-click </a:t>
            </a:r>
          </a:p>
          <a:p>
            <a:r>
              <a:rPr lang="en-US"/>
              <a:t>    Specify ﬁrst point of mirror line: end of</a:t>
            </a:r>
          </a:p>
          <a:p>
            <a:r>
              <a:rPr lang="en-US"/>
              <a:t>pick </a:t>
            </a:r>
          </a:p>
          <a:p>
            <a:r>
              <a:rPr lang="en-US"/>
              <a:t>    Specify second point of mirror line: end of</a:t>
            </a:r>
          </a:p>
          <a:p>
            <a:r>
              <a:rPr lang="en-US"/>
              <a:t>pick </a:t>
            </a:r>
          </a:p>
          <a:p>
            <a:r>
              <a:rPr lang="en-US"/>
              <a:t>    Erase source objects [Yes/No]   N        :</a:t>
            </a:r>
          </a:p>
          <a:p>
            <a:r>
              <a:rPr lang="en-US"/>
              <a:t>right-click </a:t>
            </a:r>
          </a:p>
          <a:p>
            <a:r>
              <a:rPr lang="en-US"/>
              <a:t>    Command: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000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8866" y="1219200"/>
            <a:ext cx="4538855" cy="520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65" y="848139"/>
            <a:ext cx="2421007" cy="3644348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6117" y="1073425"/>
            <a:ext cx="3683484" cy="364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209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450575"/>
            <a:ext cx="8596668" cy="559078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/>
              <a:t>Second example ・Mirror </a:t>
            </a:r>
            <a:r>
              <a:rPr lang="en-US" b="1" dirty="0" smtClean="0"/>
              <a:t>1</a:t>
            </a:r>
            <a:r>
              <a:rPr lang="en-US" b="1" dirty="0"/>
              <a:t>.     Construct the outline shown in the dimensioned polyline in the upper</a:t>
            </a:r>
          </a:p>
          <a:p>
            <a:pPr>
              <a:lnSpc>
                <a:spcPct val="200000"/>
              </a:lnSpc>
            </a:pPr>
            <a:r>
              <a:rPr lang="en-US" b="1" dirty="0"/>
              <a:t>drawing </a:t>
            </a:r>
            <a:r>
              <a:rPr lang="en-US" b="1" dirty="0" smtClean="0"/>
              <a:t>of.</a:t>
            </a:r>
            <a:endParaRPr lang="en-US" b="1" dirty="0"/>
          </a:p>
          <a:p>
            <a:pPr>
              <a:lnSpc>
                <a:spcPct val="200000"/>
              </a:lnSpc>
            </a:pPr>
            <a:r>
              <a:rPr lang="en-US" b="1" dirty="0"/>
              <a:t>2.     Call  Mirror  and using the tool three times complete the given outline.</a:t>
            </a:r>
          </a:p>
          <a:p>
            <a:pPr>
              <a:lnSpc>
                <a:spcPct val="200000"/>
              </a:lnSpc>
            </a:pPr>
            <a:r>
              <a:rPr lang="en-US" b="1" dirty="0"/>
              <a:t>The two points shown in  Fig. </a:t>
            </a:r>
            <a:r>
              <a:rPr lang="en-US" b="1" dirty="0" smtClean="0"/>
              <a:t>bellow  </a:t>
            </a:r>
            <a:r>
              <a:rPr lang="en-US" b="1" dirty="0"/>
              <a:t>are to mirror the right-hand side of</a:t>
            </a:r>
          </a:p>
          <a:p>
            <a:pPr>
              <a:lnSpc>
                <a:spcPct val="200000"/>
              </a:lnSpc>
            </a:pPr>
            <a:r>
              <a:rPr lang="en-US" b="1" dirty="0"/>
              <a:t>the outline.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54179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3531" y="795131"/>
            <a:ext cx="5300869" cy="4916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47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397565"/>
            <a:ext cx="8596668" cy="5643797"/>
          </a:xfrm>
        </p:spPr>
        <p:txBody>
          <a:bodyPr/>
          <a:lstStyle/>
          <a:p>
            <a:r>
              <a:rPr lang="en-US" dirty="0"/>
              <a:t>Third example ・</a:t>
            </a:r>
            <a:r>
              <a:rPr lang="en-US" b="1" dirty="0"/>
              <a:t>Mirror </a:t>
            </a:r>
            <a:r>
              <a:rPr lang="en-US" dirty="0" smtClean="0"/>
              <a:t>If </a:t>
            </a:r>
            <a:r>
              <a:rPr lang="en-US" dirty="0"/>
              <a:t>text is involved when using the  </a:t>
            </a:r>
            <a:r>
              <a:rPr lang="en-US" b="1" dirty="0"/>
              <a:t>Mirror  tool, the set variable</a:t>
            </a:r>
          </a:p>
          <a:p>
            <a:r>
              <a:rPr lang="en-US" b="1" dirty="0"/>
              <a:t>MIRRTEXT  must be set correctly. To set the variable: </a:t>
            </a:r>
          </a:p>
          <a:p>
            <a:r>
              <a:rPr lang="en-US" dirty="0"/>
              <a:t>Command: </a:t>
            </a:r>
            <a:r>
              <a:rPr lang="en-US" dirty="0" err="1"/>
              <a:t>mirrtext</a:t>
            </a:r>
            <a:endParaRPr lang="en-US" dirty="0"/>
          </a:p>
          <a:p>
            <a:r>
              <a:rPr lang="en-US" dirty="0"/>
              <a:t>    Enter new value for MIRRTEXT   1          : 0</a:t>
            </a:r>
          </a:p>
          <a:p>
            <a:r>
              <a:rPr lang="en-US" dirty="0"/>
              <a:t>    Command: </a:t>
            </a:r>
          </a:p>
          <a:p>
            <a:r>
              <a:rPr lang="en-US" dirty="0"/>
              <a:t>   If set to  </a:t>
            </a:r>
            <a:r>
              <a:rPr lang="en-US" b="1" dirty="0"/>
              <a:t>0  text will mirror without distortion. If set to  1  text will read</a:t>
            </a:r>
          </a:p>
          <a:p>
            <a:r>
              <a:rPr lang="en-US" dirty="0"/>
              <a:t>backwards</a:t>
            </a:r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7443" y="3485322"/>
            <a:ext cx="3286540" cy="227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935906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واجهة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326</TotalTime>
  <Words>242</Words>
  <Application>Microsoft Office PowerPoint</Application>
  <PresentationFormat>ملء الشاشة</PresentationFormat>
  <Paragraphs>33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5" baseType="lpstr">
      <vt:lpstr>Arial</vt:lpstr>
      <vt:lpstr>Calibri</vt:lpstr>
      <vt:lpstr>Tahoma</vt:lpstr>
      <vt:lpstr>Times New Roman</vt:lpstr>
      <vt:lpstr>Trebuchet MS</vt:lpstr>
      <vt:lpstr>Wingdings 3</vt:lpstr>
      <vt:lpstr>واجهة</vt:lpstr>
      <vt:lpstr>        T h e  Mirror tool  Lecture 20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Introduction to AutoCAD   First class</dc:title>
  <dc:creator>هندسة الكهرباء</dc:creator>
  <cp:lastModifiedBy>هندسة الكهرباء</cp:lastModifiedBy>
  <cp:revision>62</cp:revision>
  <dcterms:created xsi:type="dcterms:W3CDTF">2019-01-27T06:02:23Z</dcterms:created>
  <dcterms:modified xsi:type="dcterms:W3CDTF">2019-01-30T20:00:13Z</dcterms:modified>
</cp:coreProperties>
</file>