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5CFBF-A126-4BDB-A599-1399B00A8FDD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22D07-F174-4606-876F-F52DE2D5C9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2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26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7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29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15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14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6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20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0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8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4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5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3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4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9267-D86B-4FD5-B026-C09127FDE797}" type="datetimeFigureOut">
              <a:rPr lang="en-US" smtClean="0"/>
              <a:t>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FF68D5-7C12-46A8-B4F6-679226A74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734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85460" y="2875721"/>
            <a:ext cx="9223513" cy="874644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r>
              <a:rPr lang="pt-BR" b="1" dirty="0"/>
              <a:t> </a:t>
            </a:r>
            <a:r>
              <a:rPr lang="pt-BR" b="1" dirty="0">
                <a:solidFill>
                  <a:schemeClr val="tx1"/>
                </a:solidFill>
              </a:rPr>
              <a:t>T h e  Copy tool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 </a:t>
            </a:r>
            <a:r>
              <a:rPr lang="en-US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552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96349"/>
            <a:ext cx="8596668" cy="544501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/>
              <a:t>First example ・Copy </a:t>
            </a:r>
            <a:endParaRPr lang="en-US" b="1" dirty="0" smtClean="0"/>
          </a:p>
          <a:p>
            <a:pPr>
              <a:lnSpc>
                <a:spcPct val="200000"/>
              </a:lnSpc>
            </a:pPr>
            <a:r>
              <a:rPr lang="en-US" b="1" dirty="0" smtClean="0"/>
              <a:t>1</a:t>
            </a:r>
            <a:r>
              <a:rPr lang="en-US" b="1" dirty="0"/>
              <a:t>.     </a:t>
            </a:r>
            <a:r>
              <a:rPr lang="en-US" b="1" dirty="0" smtClean="0"/>
              <a:t>Construct the fig. bellow  using  </a:t>
            </a:r>
            <a:r>
              <a:rPr lang="en-US" b="1" dirty="0"/>
              <a:t>Polyline . Do not include the dimensions.</a:t>
            </a:r>
          </a:p>
          <a:p>
            <a:pPr>
              <a:lnSpc>
                <a:spcPct val="200000"/>
              </a:lnSpc>
            </a:pPr>
            <a:r>
              <a:rPr lang="en-US" b="1" dirty="0"/>
              <a:t>2.     Call the  Copy  tool –  left-click  on its tool icon in the  Home/Modify</a:t>
            </a:r>
          </a:p>
          <a:p>
            <a:pPr>
              <a:lnSpc>
                <a:spcPct val="200000"/>
              </a:lnSpc>
            </a:pPr>
            <a:r>
              <a:rPr lang="en-US" b="1" dirty="0"/>
              <a:t>panel     </a:t>
            </a:r>
            <a:r>
              <a:rPr lang="en-US" b="1" dirty="0" smtClean="0"/>
              <a:t>,pick   </a:t>
            </a:r>
            <a:r>
              <a:rPr lang="en-US" b="1" dirty="0"/>
              <a:t>Copy  from the  Modify  toolbar, or  enter   </a:t>
            </a:r>
            <a:r>
              <a:rPr lang="en-US" b="1" dirty="0" err="1"/>
              <a:t>cp</a:t>
            </a:r>
            <a:r>
              <a:rPr lang="en-US" b="1" dirty="0"/>
              <a:t>  or</a:t>
            </a:r>
          </a:p>
          <a:p>
            <a:pPr>
              <a:lnSpc>
                <a:spcPct val="200000"/>
              </a:lnSpc>
            </a:pPr>
            <a:r>
              <a:rPr lang="en-US" b="1" dirty="0"/>
              <a:t>copy  at the command line.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79977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5235" y="1364974"/>
            <a:ext cx="4664765" cy="369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015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03583"/>
            <a:ext cx="8596668" cy="5537779"/>
          </a:xfrm>
        </p:spPr>
        <p:txBody>
          <a:bodyPr/>
          <a:lstStyle/>
          <a:p>
            <a:r>
              <a:rPr lang="en-US" dirty="0"/>
              <a:t>The command line shows:      </a:t>
            </a:r>
          </a:p>
          <a:p>
            <a:r>
              <a:rPr lang="en-US" dirty="0"/>
              <a:t>    Command: _copy </a:t>
            </a:r>
            <a:r>
              <a:rPr lang="en-US" dirty="0" smtClean="0"/>
              <a:t> Select </a:t>
            </a:r>
            <a:r>
              <a:rPr lang="en-US" dirty="0"/>
              <a:t>objects:</a:t>
            </a:r>
          </a:p>
          <a:p>
            <a:r>
              <a:rPr lang="en-US" dirty="0"/>
              <a:t>pick the cross 1 found</a:t>
            </a:r>
          </a:p>
          <a:p>
            <a:r>
              <a:rPr lang="en-US" dirty="0"/>
              <a:t>    Select objects:</a:t>
            </a:r>
          </a:p>
          <a:p>
            <a:r>
              <a:rPr lang="en-US" dirty="0"/>
              <a:t>right-click  </a:t>
            </a:r>
          </a:p>
          <a:p>
            <a:r>
              <a:rPr lang="fr-FR" dirty="0"/>
              <a:t>    </a:t>
            </a:r>
            <a:r>
              <a:rPr lang="fr-FR" dirty="0" err="1"/>
              <a:t>Current</a:t>
            </a:r>
            <a:r>
              <a:rPr lang="fr-FR" dirty="0"/>
              <a:t> settings: Copy mode          Multiple </a:t>
            </a:r>
          </a:p>
          <a:p>
            <a:r>
              <a:rPr lang="en-US" dirty="0"/>
              <a:t>    Specify base point or [Displacement/mode/Multiple]</a:t>
            </a:r>
          </a:p>
          <a:p>
            <a:r>
              <a:rPr lang="en-US" dirty="0"/>
              <a:t> Displacement          :</a:t>
            </a:r>
          </a:p>
          <a:p>
            <a:r>
              <a:rPr lang="en-US" dirty="0"/>
              <a:t>pick  </a:t>
            </a:r>
          </a:p>
          <a:p>
            <a:r>
              <a:rPr lang="en-US" dirty="0"/>
              <a:t>    Specify second point or   use ﬁrst point as</a:t>
            </a:r>
          </a:p>
          <a:p>
            <a:r>
              <a:rPr lang="en-US" dirty="0"/>
              <a:t> displacement          :</a:t>
            </a:r>
          </a:p>
          <a:p>
            <a:r>
              <a:rPr lang="en-US" dirty="0"/>
              <a:t>pick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0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1409" y="1411446"/>
            <a:ext cx="4783696" cy="4220727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2491409" y="699917"/>
            <a:ext cx="5328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231F20"/>
                </a:solidFill>
                <a:latin typeface="+mj-lt"/>
              </a:rPr>
              <a:t>The  Copy  tool from the  Home / Modify  panel 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0285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88975" y="1219200"/>
            <a:ext cx="4346712" cy="353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3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278297"/>
            <a:ext cx="8596668" cy="5763066"/>
          </a:xfrm>
        </p:spPr>
        <p:txBody>
          <a:bodyPr>
            <a:normAutofit/>
          </a:bodyPr>
          <a:lstStyle/>
          <a:p>
            <a:r>
              <a:rPr lang="en-US" dirty="0"/>
              <a:t>Second example ・Copy ・Multiple </a:t>
            </a:r>
            <a:r>
              <a:rPr lang="en-US" dirty="0" smtClean="0"/>
              <a:t>copy</a:t>
            </a:r>
            <a:endParaRPr lang="en-US" dirty="0"/>
          </a:p>
          <a:p>
            <a:r>
              <a:rPr lang="en-US" b="1" dirty="0"/>
              <a:t>1.     Erase the copied object.</a:t>
            </a:r>
          </a:p>
          <a:p>
            <a:r>
              <a:rPr lang="en-US" b="1" dirty="0"/>
              <a:t>2.     Call the  Copy  tool. The command line shows:  </a:t>
            </a:r>
          </a:p>
          <a:p>
            <a:r>
              <a:rPr lang="en-US" dirty="0"/>
              <a:t>Command: _copy</a:t>
            </a:r>
          </a:p>
          <a:p>
            <a:r>
              <a:rPr lang="en-US" dirty="0"/>
              <a:t>    Select objects:</a:t>
            </a:r>
          </a:p>
          <a:p>
            <a:r>
              <a:rPr lang="en-US" dirty="0"/>
              <a:t>pick the cross 1 </a:t>
            </a:r>
            <a:r>
              <a:rPr lang="en-US" dirty="0" smtClean="0"/>
              <a:t>found  </a:t>
            </a:r>
            <a:r>
              <a:rPr lang="en-US" dirty="0"/>
              <a:t>Select objects:</a:t>
            </a:r>
          </a:p>
          <a:p>
            <a:r>
              <a:rPr lang="en-US" dirty="0"/>
              <a:t>right-click </a:t>
            </a:r>
          </a:p>
          <a:p>
            <a:r>
              <a:rPr lang="fr-FR" dirty="0"/>
              <a:t>    </a:t>
            </a:r>
            <a:r>
              <a:rPr lang="fr-FR" dirty="0" err="1"/>
              <a:t>Current</a:t>
            </a:r>
            <a:r>
              <a:rPr lang="fr-FR" dirty="0"/>
              <a:t> settings: Copy mode          Multiple</a:t>
            </a:r>
          </a:p>
          <a:p>
            <a:r>
              <a:rPr lang="en-US" dirty="0"/>
              <a:t>    Specify base point or [Displacement/mode] </a:t>
            </a:r>
          </a:p>
          <a:p>
            <a:r>
              <a:rPr lang="en-US" dirty="0"/>
              <a:t> Displacement        :</a:t>
            </a:r>
          </a:p>
          <a:p>
            <a:r>
              <a:rPr lang="en-US" dirty="0"/>
              <a:t>pick </a:t>
            </a:r>
          </a:p>
          <a:p>
            <a:r>
              <a:rPr lang="en-US" dirty="0"/>
              <a:t>    Specify second point or   use ﬁrst point as</a:t>
            </a:r>
          </a:p>
          <a:p>
            <a:r>
              <a:rPr lang="en-US" dirty="0"/>
              <a:t> displacement        :</a:t>
            </a:r>
          </a:p>
          <a:p>
            <a:r>
              <a:rPr lang="en-US" dirty="0"/>
              <a:t>pick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18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77334" y="596349"/>
            <a:ext cx="8596668" cy="5445014"/>
          </a:xfrm>
        </p:spPr>
        <p:txBody>
          <a:bodyPr/>
          <a:lstStyle/>
          <a:p>
            <a:r>
              <a:rPr lang="en-US" dirty="0"/>
              <a:t>Specify second point or [Exit/Undo]   Exit          :</a:t>
            </a:r>
          </a:p>
          <a:p>
            <a:r>
              <a:rPr lang="en-US" dirty="0"/>
              <a:t>pick  </a:t>
            </a:r>
          </a:p>
          <a:p>
            <a:r>
              <a:rPr lang="en-US" dirty="0"/>
              <a:t>    Specify second point or [Exit/Undo]   Exit          :</a:t>
            </a:r>
          </a:p>
          <a:p>
            <a:r>
              <a:rPr lang="en-US" dirty="0"/>
              <a:t>pick </a:t>
            </a:r>
          </a:p>
          <a:p>
            <a:r>
              <a:rPr lang="en-US" dirty="0"/>
              <a:t>    Specify second point or [Exit/Undo]   Exit          :</a:t>
            </a:r>
          </a:p>
          <a:p>
            <a:r>
              <a:rPr lang="en-US" dirty="0"/>
              <a:t> e (Exit)</a:t>
            </a:r>
          </a:p>
          <a:p>
            <a:r>
              <a:rPr lang="en-US" dirty="0"/>
              <a:t>    Command  :</a:t>
            </a:r>
            <a:endParaRPr lang="en-US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357" y="2775517"/>
            <a:ext cx="3374749" cy="259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84127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318</TotalTime>
  <Words>232</Words>
  <Application>Microsoft Office PowerPoint</Application>
  <PresentationFormat>ملء الشاشة</PresentationFormat>
  <Paragraphs>40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 3</vt:lpstr>
      <vt:lpstr>واجهة</vt:lpstr>
      <vt:lpstr>        T h e  Copy tool  Lecture 19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Introduction to AutoCAD   First class</dc:title>
  <dc:creator>هندسة الكهرباء</dc:creator>
  <cp:lastModifiedBy>هندسة الكهرباء</cp:lastModifiedBy>
  <cp:revision>58</cp:revision>
  <dcterms:created xsi:type="dcterms:W3CDTF">2019-01-27T06:02:23Z</dcterms:created>
  <dcterms:modified xsi:type="dcterms:W3CDTF">2019-01-30T19:51:39Z</dcterms:modified>
</cp:coreProperties>
</file>