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5CFBF-A126-4BDB-A599-1399B00A8FDD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22D07-F174-4606-876F-F52DE2D5C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2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2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7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299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15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4142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20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9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4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5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3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3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3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89267-D86B-4FD5-B026-C09127FDE797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3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285460" y="2875721"/>
            <a:ext cx="9223513" cy="87464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Drawing </a:t>
            </a:r>
            <a:r>
              <a:rPr lang="en-US" b="1" dirty="0" smtClean="0">
                <a:solidFill>
                  <a:schemeClr val="tx1"/>
                </a:solidFill>
              </a:rPr>
              <a:t>templates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18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5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191" y="1801529"/>
            <a:ext cx="5473148" cy="42282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872045" y="898699"/>
            <a:ext cx="6779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31F20"/>
                </a:solidFill>
                <a:latin typeface="+mj-lt"/>
              </a:rPr>
              <a:t>The setting for  Lines  in the  Modify Dimensions Style  dialog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8622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704" y="1377056"/>
            <a:ext cx="5590911" cy="4612927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358887" y="686664"/>
            <a:ext cx="6154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31F20"/>
                </a:solidFill>
                <a:latin typeface="+mj-lt"/>
              </a:rPr>
              <a:t>Setting  Primary Units  in the  Dimension Style Manager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8419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266" y="1537252"/>
            <a:ext cx="5300869" cy="4479235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129269" y="739673"/>
            <a:ext cx="456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31F20"/>
                </a:solidFill>
                <a:latin typeface="+mj-lt"/>
              </a:rPr>
              <a:t>The  Create New Dimension Style  dialog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590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715617"/>
            <a:ext cx="8596668" cy="532574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Drawings </a:t>
            </a:r>
            <a:r>
              <a:rPr lang="en-US" dirty="0"/>
              <a:t>were constructed in the template  </a:t>
            </a:r>
            <a:r>
              <a:rPr lang="en-US" b="1" dirty="0" err="1"/>
              <a:t>acadiso.dwt</a:t>
            </a:r>
            <a:r>
              <a:rPr lang="en-US" b="1" dirty="0"/>
              <a:t> ,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which loaded when AutoCAD </a:t>
            </a:r>
            <a:r>
              <a:rPr lang="en-US" dirty="0" smtClean="0"/>
              <a:t>was </a:t>
            </a:r>
            <a:r>
              <a:rPr lang="en-US" dirty="0"/>
              <a:t>opened. The default  </a:t>
            </a:r>
            <a:r>
              <a:rPr lang="en-US" b="1" dirty="0" err="1"/>
              <a:t>acadiso</a:t>
            </a:r>
            <a:endParaRPr lang="en-US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template has been amended to </a:t>
            </a:r>
            <a:r>
              <a:rPr lang="en-US" b="1" dirty="0"/>
              <a:t>Limits  set to  420,297  (coordinates within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which a drawing can be constructed),  </a:t>
            </a:r>
            <a:r>
              <a:rPr lang="en-US" b="1" dirty="0"/>
              <a:t>Grid Display  set to  10 ,  Snap Mode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set to </a:t>
            </a:r>
            <a:r>
              <a:rPr lang="en-US" b="1" dirty="0"/>
              <a:t>5 , and the drawing area  Zoomed  to  All </a:t>
            </a:r>
            <a:r>
              <a:rPr lang="en-US" b="1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/>
              <a:t> </a:t>
            </a:r>
            <a:r>
              <a:rPr lang="en-US" dirty="0" smtClean="0"/>
              <a:t>   </a:t>
            </a:r>
            <a:r>
              <a:rPr lang="en-US" dirty="0"/>
              <a:t>Throughout this book most drawings will be based on an  </a:t>
            </a:r>
            <a:r>
              <a:rPr lang="en-US" b="1" dirty="0"/>
              <a:t>A3  sheet, which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measures 420 units by 297 units (the same as </a:t>
            </a:r>
            <a:r>
              <a:rPr lang="en-US" b="1" dirty="0"/>
              <a:t>Limits 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9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569843"/>
            <a:ext cx="8596668" cy="547151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N o t e     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      </a:t>
            </a:r>
            <a:r>
              <a:rPr lang="en-US" dirty="0"/>
              <a:t>A s  mentioned </a:t>
            </a:r>
            <a:r>
              <a:rPr lang="en-US" dirty="0" smtClean="0"/>
              <a:t>, </a:t>
            </a:r>
            <a:r>
              <a:rPr lang="en-US" dirty="0"/>
              <a:t>if others are using the computer on which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drawings are being constructed, it is as well to save the template being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used to another ﬁ le name or, if thought necessary, to a ﬂ </a:t>
            </a:r>
            <a:r>
              <a:rPr lang="en-US" dirty="0" err="1"/>
              <a:t>oppy</a:t>
            </a:r>
            <a:r>
              <a:rPr lang="en-US" dirty="0"/>
              <a:t> disk.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A ﬁ le name  </a:t>
            </a:r>
            <a:r>
              <a:rPr lang="en-US" dirty="0" err="1"/>
              <a:t>My_template.dwt</a:t>
            </a:r>
            <a:r>
              <a:rPr lang="en-US" dirty="0"/>
              <a:t> , as suggested earlier, or a name such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as </a:t>
            </a:r>
            <a:r>
              <a:rPr lang="en-US" dirty="0" err="1"/>
              <a:t>book_template</a:t>
            </a:r>
            <a:r>
              <a:rPr lang="en-US" dirty="0"/>
              <a:t> , can be given.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4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477079"/>
            <a:ext cx="8596668" cy="556428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Adding features to the template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   Four other features will now be added to our template: </a:t>
            </a:r>
          </a:p>
          <a:p>
            <a:pPr>
              <a:lnSpc>
                <a:spcPct val="200000"/>
              </a:lnSpc>
            </a:pPr>
            <a:r>
              <a:rPr lang="en-US" dirty="0"/>
              <a:t>●       </a:t>
            </a:r>
            <a:r>
              <a:rPr lang="en-US" b="1" dirty="0"/>
              <a:t>Text style  – set in the  Text Style  dialog.  </a:t>
            </a:r>
          </a:p>
          <a:p>
            <a:pPr>
              <a:lnSpc>
                <a:spcPct val="200000"/>
              </a:lnSpc>
            </a:pPr>
            <a:r>
              <a:rPr lang="en-US" dirty="0"/>
              <a:t>●       </a:t>
            </a:r>
            <a:r>
              <a:rPr lang="en-US" b="1" dirty="0"/>
              <a:t>Dimension style  – set in the  Dimension Style Manager  dialog.  </a:t>
            </a:r>
          </a:p>
          <a:p>
            <a:pPr>
              <a:lnSpc>
                <a:spcPct val="200000"/>
              </a:lnSpc>
            </a:pPr>
            <a:r>
              <a:rPr lang="en-US" dirty="0"/>
              <a:t>●       </a:t>
            </a:r>
            <a:r>
              <a:rPr lang="en-US" b="1" dirty="0" err="1"/>
              <a:t>Shortcutmenu</a:t>
            </a:r>
            <a:r>
              <a:rPr lang="en-US" b="1" dirty="0"/>
              <a:t> variable  – set to  0 .</a:t>
            </a:r>
          </a:p>
          <a:p>
            <a:pPr>
              <a:lnSpc>
                <a:spcPct val="200000"/>
              </a:lnSpc>
            </a:pPr>
            <a:r>
              <a:rPr lang="en-US" dirty="0"/>
              <a:t>●       </a:t>
            </a:r>
            <a:r>
              <a:rPr lang="en-US" b="1" dirty="0"/>
              <a:t>Layers  – set in the  Layer Properties Manager  dialog.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7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437323"/>
            <a:ext cx="8596668" cy="5604040"/>
          </a:xfrm>
        </p:spPr>
        <p:txBody>
          <a:bodyPr/>
          <a:lstStyle/>
          <a:p>
            <a:r>
              <a:rPr lang="en-US" dirty="0"/>
              <a:t> Setting Text </a:t>
            </a:r>
          </a:p>
          <a:p>
            <a:r>
              <a:rPr lang="en-US" dirty="0"/>
              <a:t>Zoom, Pan and templates</a:t>
            </a:r>
          </a:p>
          <a:p>
            <a:r>
              <a:rPr lang="en-US" dirty="0"/>
              <a:t>81</a:t>
            </a:r>
          </a:p>
          <a:p>
            <a:r>
              <a:rPr lang="en-US" dirty="0"/>
              <a:t>CHAPTER 4</a:t>
            </a:r>
          </a:p>
          <a:p>
            <a:r>
              <a:rPr lang="en-US" dirty="0"/>
              <a:t>1.     At the command line:</a:t>
            </a:r>
          </a:p>
          <a:p>
            <a:r>
              <a:rPr lang="en-US" dirty="0"/>
              <a:t>     Command:</a:t>
            </a:r>
          </a:p>
          <a:p>
            <a:r>
              <a:rPr lang="en-US" dirty="0"/>
              <a:t>enter </a:t>
            </a:r>
            <a:r>
              <a:rPr lang="en-US" dirty="0" err="1"/>
              <a:t>st</a:t>
            </a:r>
            <a:r>
              <a:rPr lang="en-US" dirty="0"/>
              <a:t> (Style) right-click</a:t>
            </a:r>
          </a:p>
          <a:p>
            <a:r>
              <a:rPr lang="en-US" dirty="0"/>
              <a:t>2.     The  Text style  dialog appears </a:t>
            </a:r>
            <a:r>
              <a:rPr lang="en-US" dirty="0" smtClean="0"/>
              <a:t>.In </a:t>
            </a:r>
            <a:r>
              <a:rPr lang="en-US" dirty="0"/>
              <a:t>the dialog,  enter   6  in the</a:t>
            </a:r>
          </a:p>
          <a:p>
            <a:r>
              <a:rPr lang="en-US" dirty="0"/>
              <a:t>Height  ﬁ </a:t>
            </a:r>
            <a:r>
              <a:rPr lang="en-US" dirty="0" err="1"/>
              <a:t>eld</a:t>
            </a:r>
            <a:r>
              <a:rPr lang="en-US" dirty="0"/>
              <a:t>. Then  left-click  on  Arial  in the  Font name  popup list.</a:t>
            </a:r>
          </a:p>
          <a:p>
            <a:r>
              <a:rPr lang="en-US" dirty="0"/>
              <a:t>Arial  font letters appear in the  Preview  area of the dialog. </a:t>
            </a:r>
          </a:p>
          <a:p>
            <a:r>
              <a:rPr lang="en-US" dirty="0"/>
              <a:t>3.   Left-click  the  New  button and  enter   Arial  in the  New  text style</a:t>
            </a:r>
          </a:p>
          <a:p>
            <a:r>
              <a:rPr lang="en-US" dirty="0"/>
              <a:t>sub-dialog which appears </a:t>
            </a:r>
            <a:r>
              <a:rPr lang="en-US" dirty="0"/>
              <a:t>,</a:t>
            </a:r>
            <a:r>
              <a:rPr lang="en-US" dirty="0" smtClean="0"/>
              <a:t>and  </a:t>
            </a:r>
            <a:r>
              <a:rPr lang="en-US" dirty="0"/>
              <a:t>click  the  OK  button.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9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2139" y="1086679"/>
            <a:ext cx="6175513" cy="432020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988631" y="554142"/>
            <a:ext cx="2658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j-lt"/>
              </a:rPr>
              <a:t>The  Text Style  dialog</a:t>
            </a:r>
          </a:p>
        </p:txBody>
      </p:sp>
    </p:spTree>
    <p:extLst>
      <p:ext uri="{BB962C8B-B14F-4D97-AF65-F5344CB8AC3E}">
        <p14:creationId xmlns:p14="http://schemas.microsoft.com/office/powerpoint/2010/main" val="112012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627" y="1417983"/>
            <a:ext cx="5711686" cy="416118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376095" y="955784"/>
            <a:ext cx="3638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j-lt"/>
              </a:rPr>
              <a:t>The  New Text Style  sub-dialog </a:t>
            </a:r>
          </a:p>
        </p:txBody>
      </p:sp>
    </p:spTree>
    <p:extLst>
      <p:ext uri="{BB962C8B-B14F-4D97-AF65-F5344CB8AC3E}">
        <p14:creationId xmlns:p14="http://schemas.microsoft.com/office/powerpoint/2010/main" val="142223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384313"/>
            <a:ext cx="8596668" cy="5657049"/>
          </a:xfrm>
        </p:spPr>
        <p:txBody>
          <a:bodyPr/>
          <a:lstStyle/>
          <a:p>
            <a:r>
              <a:rPr lang="en-US" b="1" dirty="0"/>
              <a:t>4.   </a:t>
            </a:r>
            <a:r>
              <a:rPr lang="en-US" b="1" i="1" dirty="0"/>
              <a:t>Left-click  the  Set Current  button of the  Text Style  dialog. </a:t>
            </a:r>
          </a:p>
          <a:p>
            <a:r>
              <a:rPr lang="en-US" b="1" dirty="0"/>
              <a:t>5.   </a:t>
            </a:r>
            <a:r>
              <a:rPr lang="en-US" b="1" i="1" dirty="0"/>
              <a:t>Left-click  the  Close  button of the dialog</a:t>
            </a:r>
            <a:r>
              <a:rPr lang="en-US" b="1" i="1" dirty="0" smtClean="0"/>
              <a:t>.</a:t>
            </a:r>
          </a:p>
          <a:p>
            <a:pPr marL="0" indent="0">
              <a:buNone/>
            </a:pPr>
            <a:r>
              <a:rPr lang="en-US" b="1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9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450575"/>
            <a:ext cx="8596668" cy="5590788"/>
          </a:xfrm>
        </p:spPr>
        <p:txBody>
          <a:bodyPr/>
          <a:lstStyle/>
          <a:p>
            <a:r>
              <a:rPr lang="en-US" smtClean="0"/>
              <a:t>Setting dimension style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251" y="1772889"/>
            <a:ext cx="5420139" cy="405516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453861" y="1190248"/>
            <a:ext cx="4438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31F20"/>
                </a:solidFill>
                <a:latin typeface="+mj-lt"/>
              </a:rPr>
              <a:t> The  Dimensions Style Manager  dialog 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1452868"/>
      </p:ext>
    </p:extLst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323</TotalTime>
  <Words>373</Words>
  <Application>Microsoft Office PowerPoint</Application>
  <PresentationFormat>ملء الشاشة</PresentationFormat>
  <Paragraphs>42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Trebuchet MS</vt:lpstr>
      <vt:lpstr>Wingdings 3</vt:lpstr>
      <vt:lpstr>واجهة</vt:lpstr>
      <vt:lpstr>        Drawing templates Lecture 18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Introduction to AutoCAD   First class</dc:title>
  <dc:creator>هندسة الكهرباء</dc:creator>
  <cp:lastModifiedBy>هندسة الكهرباء</cp:lastModifiedBy>
  <cp:revision>57</cp:revision>
  <dcterms:created xsi:type="dcterms:W3CDTF">2019-01-27T06:02:23Z</dcterms:created>
  <dcterms:modified xsi:type="dcterms:W3CDTF">2019-01-30T19:41:55Z</dcterms:modified>
</cp:coreProperties>
</file>