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pt-BR" b="1" dirty="0"/>
              <a:t> </a:t>
            </a:r>
            <a:r>
              <a:rPr lang="pt-BR" b="1" dirty="0">
                <a:solidFill>
                  <a:schemeClr val="tx1"/>
                </a:solidFill>
              </a:rPr>
              <a:t>T h e  Pan 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83097"/>
            <a:ext cx="8596668" cy="54582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 </a:t>
            </a:r>
            <a:r>
              <a:rPr lang="en-US" b="1" dirty="0"/>
              <a:t>Pan  tools can be called with a  </a:t>
            </a:r>
            <a:r>
              <a:rPr lang="en-US" b="1" i="1" dirty="0"/>
              <a:t>click  on the  Pan  icon in the  Home/</a:t>
            </a:r>
          </a:p>
          <a:p>
            <a:pPr>
              <a:lnSpc>
                <a:spcPct val="150000"/>
              </a:lnSpc>
            </a:pPr>
            <a:r>
              <a:rPr lang="en-US" b="1" dirty="0"/>
              <a:t>Utilities  panel, by the  Pan  button in the status bar, from the  Pan  submenu</a:t>
            </a:r>
          </a:p>
          <a:p>
            <a:pPr>
              <a:lnSpc>
                <a:spcPct val="150000"/>
              </a:lnSpc>
            </a:pPr>
            <a:r>
              <a:rPr lang="en-US" dirty="0"/>
              <a:t>of the</a:t>
            </a:r>
          </a:p>
          <a:p>
            <a:pPr>
              <a:lnSpc>
                <a:spcPct val="150000"/>
              </a:lnSpc>
            </a:pPr>
            <a:r>
              <a:rPr lang="en-US" b="1" dirty="0"/>
              <a:t>View  drop-down menu or by  </a:t>
            </a:r>
            <a:r>
              <a:rPr lang="en-US" b="1" i="1" dirty="0"/>
              <a:t>entering   p  at the command</a:t>
            </a:r>
          </a:p>
          <a:p>
            <a:pPr>
              <a:lnSpc>
                <a:spcPct val="150000"/>
              </a:lnSpc>
            </a:pPr>
            <a:r>
              <a:rPr lang="en-US" dirty="0"/>
              <a:t>line. When the tool is called, the cursor on screen changes to an icon of a</a:t>
            </a:r>
          </a:p>
          <a:p>
            <a:pPr>
              <a:lnSpc>
                <a:spcPct val="150000"/>
              </a:lnSpc>
            </a:pPr>
            <a:r>
              <a:rPr lang="en-US" dirty="0"/>
              <a:t>hand. </a:t>
            </a:r>
            <a:r>
              <a:rPr lang="en-US" i="1" dirty="0"/>
              <a:t>Dragging  the hand across the screen under mouse movement allows</a:t>
            </a:r>
          </a:p>
          <a:p>
            <a:pPr>
              <a:lnSpc>
                <a:spcPct val="150000"/>
              </a:lnSpc>
            </a:pPr>
            <a:r>
              <a:rPr lang="en-US" dirty="0"/>
              <a:t>various parts of the drawing not on screen to be viewed. As the  </a:t>
            </a:r>
            <a:r>
              <a:rPr lang="en-US" i="1" dirty="0"/>
              <a:t>dragging</a:t>
            </a:r>
          </a:p>
          <a:p>
            <a:pPr>
              <a:lnSpc>
                <a:spcPct val="150000"/>
              </a:lnSpc>
            </a:pPr>
            <a:r>
              <a:rPr lang="en-US" dirty="0"/>
              <a:t>takes place, the black rectangle in the  </a:t>
            </a:r>
            <a:r>
              <a:rPr lang="en-US" b="1" dirty="0"/>
              <a:t>Aerial View  window moves 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3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en-US" b="1" dirty="0"/>
              <a:t>The  Pan  tool allows any part of the drawing to </a:t>
            </a:r>
            <a:r>
              <a:rPr lang="en-US" b="1" dirty="0" smtClean="0"/>
              <a:t>be viewed                and/or modiﬁed</a:t>
            </a:r>
            <a:r>
              <a:rPr lang="en-US" b="1" dirty="0"/>
              <a:t>. When that part of the drawing which is required </a:t>
            </a:r>
            <a:r>
              <a:rPr lang="en-US" b="1" dirty="0" smtClean="0"/>
              <a:t>is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b="1" dirty="0" smtClean="0"/>
              <a:t>on </a:t>
            </a:r>
            <a:r>
              <a:rPr lang="en-US" b="1" dirty="0"/>
              <a:t>screen a </a:t>
            </a:r>
            <a:r>
              <a:rPr lang="en-US" b="1" i="1" dirty="0"/>
              <a:t>right-click  calls up the </a:t>
            </a:r>
            <a:r>
              <a:rPr lang="en-US" b="1" i="1" dirty="0" smtClean="0"/>
              <a:t>menu, </a:t>
            </a:r>
            <a:r>
              <a:rPr lang="en-US" b="1" i="1" dirty="0"/>
              <a:t>from </a:t>
            </a:r>
            <a:r>
              <a:rPr lang="en-US" b="1" i="1" dirty="0" smtClean="0"/>
              <a:t>which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b="1" dirty="0" smtClean="0"/>
              <a:t>either the tool can be exited, or other tools can be called.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338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878" y="1590261"/>
            <a:ext cx="6255027" cy="443947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1351722" y="740970"/>
            <a:ext cx="83621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 </a:t>
            </a:r>
            <a:r>
              <a:rPr lang="en-US" b="1" dirty="0"/>
              <a:t>A   Zoom Window  of the drawing  </a:t>
            </a:r>
            <a:r>
              <a:rPr lang="en-US" b="1" dirty="0" smtClean="0"/>
              <a:t>with </a:t>
            </a:r>
            <a:r>
              <a:rPr lang="en-US" b="1" dirty="0"/>
              <a:t>its surrounding zoom rectangle showing </a:t>
            </a:r>
            <a:r>
              <a:rPr lang="en-US" b="1" dirty="0" smtClean="0"/>
              <a:t>in the </a:t>
            </a:r>
            <a:r>
              <a:rPr lang="en-US" b="1" dirty="0"/>
              <a:t>Aerial View  window</a:t>
            </a:r>
          </a:p>
        </p:txBody>
      </p:sp>
    </p:spTree>
    <p:extLst>
      <p:ext uri="{BB962C8B-B14F-4D97-AF65-F5344CB8AC3E}">
        <p14:creationId xmlns:p14="http://schemas.microsoft.com/office/powerpoint/2010/main" val="1308719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3930" y="2047623"/>
            <a:ext cx="5512904" cy="4247160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1007165" y="873492"/>
            <a:ext cx="8653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231F20"/>
                </a:solidFill>
                <a:latin typeface="Microsoft JhengHei Light" panose="020B0304030504040204" pitchFamily="34" charset="-128"/>
              </a:rPr>
              <a:t>  </a:t>
            </a:r>
            <a:r>
              <a:rPr lang="en-US" dirty="0">
                <a:latin typeface="+mj-lt"/>
              </a:rPr>
              <a:t>The  Pan  tool in action showing a part of the drawing, while the whole drawing is shown </a:t>
            </a:r>
            <a:r>
              <a:rPr lang="en-US" dirty="0" smtClean="0">
                <a:latin typeface="+mj-lt"/>
              </a:rPr>
              <a:t>in the </a:t>
            </a:r>
            <a:r>
              <a:rPr lang="en-US" dirty="0">
                <a:latin typeface="+mj-lt"/>
              </a:rPr>
              <a:t>Aerial View  window.</a:t>
            </a:r>
          </a:p>
        </p:txBody>
      </p:sp>
    </p:spTree>
    <p:extLst>
      <p:ext uri="{BB962C8B-B14F-4D97-AF65-F5344CB8AC3E}">
        <p14:creationId xmlns:p14="http://schemas.microsoft.com/office/powerpoint/2010/main" val="92485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3" y="278296"/>
            <a:ext cx="9182283" cy="6122503"/>
          </a:xfrm>
        </p:spPr>
        <p:txBody>
          <a:bodyPr>
            <a:normAutofit/>
          </a:bodyPr>
          <a:lstStyle/>
          <a:p>
            <a:r>
              <a:rPr lang="en-US" b="1" dirty="0"/>
              <a:t>N o t e      </a:t>
            </a:r>
          </a:p>
          <a:p>
            <a:r>
              <a:rPr lang="en-US" b="1" dirty="0"/>
              <a:t>1.     If using a mouse with a wheel both zooms and pans can be </a:t>
            </a:r>
          </a:p>
          <a:p>
            <a:pPr marL="0" indent="0">
              <a:buNone/>
            </a:pPr>
            <a:r>
              <a:rPr lang="en-US" dirty="0"/>
              <a:t>performed with the aid of </a:t>
            </a:r>
            <a:r>
              <a:rPr lang="en-US"/>
              <a:t>the </a:t>
            </a:r>
            <a:r>
              <a:rPr lang="en-US" smtClean="0"/>
              <a:t>wheel. </a:t>
            </a:r>
            <a:endParaRPr lang="en-US" dirty="0"/>
          </a:p>
          <a:p>
            <a:r>
              <a:rPr lang="en-US" b="1" dirty="0"/>
              <a:t>2.     The  Zoom  tools are important in that they allow even the smallest parts </a:t>
            </a:r>
          </a:p>
          <a:p>
            <a:pPr marL="0" indent="0">
              <a:buNone/>
            </a:pPr>
            <a:r>
              <a:rPr lang="en-US" dirty="0"/>
              <a:t>of drawings to be examined and, if necessary, amended or </a:t>
            </a:r>
            <a:r>
              <a:rPr lang="en-US" dirty="0" err="1"/>
              <a:t>modiﬁ</a:t>
            </a:r>
            <a:r>
              <a:rPr lang="en-US" dirty="0"/>
              <a:t> ed.</a:t>
            </a:r>
          </a:p>
          <a:p>
            <a:r>
              <a:rPr lang="en-US" b="1" dirty="0"/>
              <a:t>3.     The  Zoom  tools can be called with a  </a:t>
            </a:r>
            <a:r>
              <a:rPr lang="en-US" b="1" i="1" dirty="0"/>
              <a:t>click  on the  Zoom  icon in the </a:t>
            </a:r>
          </a:p>
          <a:p>
            <a:pPr marL="0" indent="0">
              <a:buNone/>
            </a:pPr>
            <a:r>
              <a:rPr lang="en-US" b="1" dirty="0"/>
              <a:t>Home/Utilities  panel, with a  </a:t>
            </a:r>
            <a:r>
              <a:rPr lang="en-US" b="1" i="1" dirty="0"/>
              <a:t>click  on the  Zoom  button in the status</a:t>
            </a:r>
          </a:p>
          <a:p>
            <a:pPr marL="0" indent="0">
              <a:buNone/>
            </a:pPr>
            <a:r>
              <a:rPr lang="en-US" dirty="0"/>
              <a:t>bar, from the  </a:t>
            </a:r>
            <a:r>
              <a:rPr lang="en-US" b="1" dirty="0"/>
              <a:t>Zoom  toolbar, from the sub-menu of the  View  drop-down</a:t>
            </a:r>
          </a:p>
          <a:p>
            <a:pPr marL="0" indent="0">
              <a:buNone/>
            </a:pPr>
            <a:r>
              <a:rPr lang="en-US" dirty="0"/>
              <a:t>menu or by </a:t>
            </a:r>
            <a:r>
              <a:rPr lang="en-US" i="1" dirty="0"/>
              <a:t>entering   </a:t>
            </a:r>
            <a:r>
              <a:rPr lang="en-US" b="1" i="1" dirty="0"/>
              <a:t>zoom  or  z  at the command line. The easiest of this</a:t>
            </a:r>
          </a:p>
          <a:p>
            <a:pPr marL="0" indent="0">
              <a:buNone/>
            </a:pPr>
            <a:r>
              <a:rPr lang="en-US" dirty="0"/>
              <a:t>choice is to </a:t>
            </a:r>
            <a:r>
              <a:rPr lang="en-US" i="1" dirty="0"/>
              <a:t>enter   </a:t>
            </a:r>
            <a:r>
              <a:rPr lang="en-US" b="1" i="1" dirty="0"/>
              <a:t>z  at the command line followed by a  right-click . </a:t>
            </a:r>
          </a:p>
          <a:p>
            <a:r>
              <a:rPr lang="en-US" b="1" dirty="0"/>
              <a:t>4.     S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milarly</a:t>
            </a:r>
            <a:r>
              <a:rPr lang="en-US" b="1" dirty="0"/>
              <a:t> the easiest method of calling the  Pan  tool is to  </a:t>
            </a:r>
            <a:r>
              <a:rPr lang="en-US" b="1" i="1" dirty="0"/>
              <a:t>enter   p  at</a:t>
            </a:r>
          </a:p>
          <a:p>
            <a:pPr marL="0" indent="0">
              <a:buNone/>
            </a:pPr>
            <a:r>
              <a:rPr lang="en-US" dirty="0"/>
              <a:t>the command line followed by a  </a:t>
            </a:r>
            <a:r>
              <a:rPr lang="en-US" i="1" dirty="0"/>
              <a:t>right-click .</a:t>
            </a:r>
          </a:p>
          <a:p>
            <a:r>
              <a:rPr lang="en-US" b="1" dirty="0"/>
              <a:t>5.     When constructing large drawings, the  Pan  tool and the  Aerial View</a:t>
            </a:r>
          </a:p>
          <a:p>
            <a:pPr marL="0" indent="0">
              <a:buNone/>
            </a:pPr>
            <a:r>
              <a:rPr lang="en-US" dirty="0"/>
              <a:t>window are of value for allowing work to be carried out in any part of a</a:t>
            </a:r>
          </a:p>
          <a:p>
            <a:pPr marL="0" indent="0">
              <a:buNone/>
            </a:pPr>
            <a:r>
              <a:rPr lang="en-US" dirty="0"/>
              <a:t>drawing, while showing the whole drawing in the  </a:t>
            </a:r>
            <a:r>
              <a:rPr lang="en-US" b="1" dirty="0"/>
              <a:t>Aerial View  window.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14753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</TotalTime>
  <Words>397</Words>
  <Application>Microsoft Office PowerPoint</Application>
  <PresentationFormat>ملء الشاشة</PresentationFormat>
  <Paragraphs>29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4" baseType="lpstr">
      <vt:lpstr>Microsoft JhengHei Light</vt:lpstr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 T h e  Pan tool  Lecture 17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55</cp:revision>
  <dcterms:created xsi:type="dcterms:W3CDTF">2019-01-27T06:02:23Z</dcterms:created>
  <dcterms:modified xsi:type="dcterms:W3CDTF">2019-01-30T15:51:19Z</dcterms:modified>
</cp:coreProperties>
</file>