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pt-BR" b="1" dirty="0">
                <a:solidFill>
                  <a:schemeClr val="tx1"/>
                </a:solidFill>
              </a:rPr>
              <a:t>T h e  Polyline Edit tool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7096" y="463827"/>
            <a:ext cx="6308034" cy="541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55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50575"/>
            <a:ext cx="8596668" cy="559078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/>
              <a:t>The  </a:t>
            </a:r>
            <a:r>
              <a:rPr lang="en-US" sz="2000" b="1" dirty="0"/>
              <a:t>Polyline Edit  tool is a valuable tool for the editing of polylines. </a:t>
            </a:r>
          </a:p>
          <a:p>
            <a:pPr>
              <a:lnSpc>
                <a:spcPct val="200000"/>
              </a:lnSpc>
            </a:pPr>
            <a:r>
              <a:rPr lang="en-US" sz="2000" dirty="0"/>
              <a:t>    First example ・</a:t>
            </a:r>
            <a:r>
              <a:rPr lang="en-US" sz="2000" b="1" dirty="0"/>
              <a:t>Polyline Edit </a:t>
            </a:r>
            <a:endParaRPr lang="en-US" sz="2000" b="1" dirty="0" smtClean="0"/>
          </a:p>
          <a:p>
            <a:pPr>
              <a:lnSpc>
                <a:spcPct val="200000"/>
              </a:lnSpc>
            </a:pPr>
            <a:r>
              <a:rPr lang="en-US" sz="2000" b="1" dirty="0" smtClean="0"/>
              <a:t>1</a:t>
            </a:r>
            <a:r>
              <a:rPr lang="en-US" sz="2000" b="1" dirty="0"/>
              <a:t>.     With the  Polyline  tool construct the outlines  1  to  6  </a:t>
            </a:r>
          </a:p>
          <a:p>
            <a:pPr>
              <a:lnSpc>
                <a:spcPct val="200000"/>
              </a:lnSpc>
            </a:pPr>
            <a:r>
              <a:rPr lang="en-US" sz="2000" b="1" dirty="0"/>
              <a:t>2.     Call the  Edit Polyline  tool either from the  Home/Modify  panel </a:t>
            </a:r>
            <a:r>
              <a:rPr lang="en-US" sz="2000" dirty="0" smtClean="0"/>
              <a:t>or </a:t>
            </a:r>
            <a:r>
              <a:rPr lang="en-US" sz="2000" dirty="0"/>
              <a:t>from the  </a:t>
            </a:r>
            <a:r>
              <a:rPr lang="en-US" sz="2000" b="1" dirty="0"/>
              <a:t>Modify  drop-down menu, or by  </a:t>
            </a:r>
            <a:r>
              <a:rPr lang="en-US" sz="2000" b="1" i="1" dirty="0"/>
              <a:t>entering   </a:t>
            </a:r>
            <a:r>
              <a:rPr lang="en-US" sz="2000" b="1" i="1" dirty="0" err="1"/>
              <a:t>pe</a:t>
            </a:r>
            <a:r>
              <a:rPr lang="en-US" sz="2000" b="1" i="1" dirty="0"/>
              <a:t>  or  </a:t>
            </a:r>
            <a:r>
              <a:rPr lang="en-US" sz="2000" b="1" i="1" dirty="0" err="1"/>
              <a:t>pedit</a:t>
            </a:r>
            <a:endParaRPr lang="en-US" sz="2000" b="1" i="1" dirty="0"/>
          </a:p>
          <a:p>
            <a:pPr>
              <a:lnSpc>
                <a:spcPct val="200000"/>
              </a:lnSpc>
            </a:pPr>
            <a:r>
              <a:rPr lang="en-US" sz="2000" dirty="0"/>
              <a:t>at the command line, which then shows: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468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5965" y="1007165"/>
            <a:ext cx="5473147" cy="4174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5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4731" y="715618"/>
            <a:ext cx="7982368" cy="524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3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90331"/>
            <a:ext cx="8596668" cy="55510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Command: enter </a:t>
            </a:r>
            <a:r>
              <a:rPr lang="en-US" dirty="0" err="1"/>
              <a:t>pe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PEDIT Select polyline or [Multiple]:</a:t>
            </a:r>
          </a:p>
          <a:p>
            <a:pPr>
              <a:lnSpc>
                <a:spcPct val="200000"/>
              </a:lnSpc>
            </a:pPr>
            <a:r>
              <a:rPr lang="en-US" dirty="0"/>
              <a:t>pick </a:t>
            </a:r>
            <a:r>
              <a:rPr lang="en-US" dirty="0" err="1"/>
              <a:t>pline</a:t>
            </a:r>
            <a:r>
              <a:rPr lang="en-US" dirty="0"/>
              <a:t> 2</a:t>
            </a:r>
          </a:p>
          <a:p>
            <a:pPr>
              <a:lnSpc>
                <a:spcPct val="200000"/>
              </a:lnSpc>
            </a:pPr>
            <a:r>
              <a:rPr lang="en-US" dirty="0"/>
              <a:t>Enter an option [Open/Join/Width/Edit vertex/Fit/</a:t>
            </a:r>
          </a:p>
          <a:p>
            <a:pPr>
              <a:lnSpc>
                <a:spcPct val="200000"/>
              </a:lnSpc>
            </a:pPr>
            <a:r>
              <a:rPr lang="en-US" dirty="0"/>
              <a:t> Spline/</a:t>
            </a:r>
            <a:r>
              <a:rPr lang="en-US" dirty="0" err="1"/>
              <a:t>Decurve</a:t>
            </a:r>
            <a:r>
              <a:rPr lang="en-US" dirty="0"/>
              <a:t>/</a:t>
            </a:r>
            <a:r>
              <a:rPr lang="en-US" dirty="0" err="1"/>
              <a:t>Ltype</a:t>
            </a:r>
            <a:r>
              <a:rPr lang="en-US" dirty="0"/>
              <a:t> gen/Undo]: w (Width)</a:t>
            </a:r>
          </a:p>
          <a:p>
            <a:pPr>
              <a:lnSpc>
                <a:spcPct val="200000"/>
              </a:lnSpc>
            </a:pPr>
            <a:r>
              <a:rPr lang="en-US" dirty="0"/>
              <a:t>Specify new width for all segments: 2</a:t>
            </a:r>
          </a:p>
          <a:p>
            <a:pPr>
              <a:lnSpc>
                <a:spcPct val="200000"/>
              </a:lnSpc>
            </a:pPr>
            <a:r>
              <a:rPr lang="en-US" dirty="0"/>
              <a:t>Enter an option [Open/Join/Width/Edit vertex/Fit/</a:t>
            </a:r>
          </a:p>
          <a:p>
            <a:pPr>
              <a:lnSpc>
                <a:spcPct val="200000"/>
              </a:lnSpc>
            </a:pPr>
            <a:r>
              <a:rPr lang="en-US" dirty="0"/>
              <a:t> Spline/</a:t>
            </a:r>
            <a:r>
              <a:rPr lang="en-US" dirty="0" err="1"/>
              <a:t>Decurve</a:t>
            </a:r>
            <a:r>
              <a:rPr lang="en-US" dirty="0"/>
              <a:t>/</a:t>
            </a:r>
            <a:r>
              <a:rPr lang="en-US" dirty="0" err="1"/>
              <a:t>Ltype</a:t>
            </a:r>
            <a:r>
              <a:rPr lang="en-US" dirty="0"/>
              <a:t> gen/Undo</a:t>
            </a:r>
            <a:r>
              <a:rPr lang="en-US" dirty="0" smtClean="0"/>
              <a:t>]: right-click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Command:</a:t>
            </a:r>
          </a:p>
        </p:txBody>
      </p:sp>
    </p:spTree>
    <p:extLst>
      <p:ext uri="{BB962C8B-B14F-4D97-AF65-F5344CB8AC3E}">
        <p14:creationId xmlns:p14="http://schemas.microsoft.com/office/powerpoint/2010/main" val="286302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77079"/>
            <a:ext cx="8596668" cy="5564284"/>
          </a:xfrm>
        </p:spPr>
        <p:txBody>
          <a:bodyPr/>
          <a:lstStyle/>
          <a:p>
            <a:r>
              <a:rPr lang="en-US" b="1" dirty="0"/>
              <a:t>3.     Repeat with </a:t>
            </a:r>
            <a:r>
              <a:rPr lang="en-US" b="1" dirty="0" err="1"/>
              <a:t>pline</a:t>
            </a:r>
            <a:r>
              <a:rPr lang="en-US" b="1" dirty="0"/>
              <a:t>  3  and </a:t>
            </a:r>
            <a:r>
              <a:rPr lang="en-US" b="1" dirty="0" err="1"/>
              <a:t>pedit</a:t>
            </a:r>
            <a:r>
              <a:rPr lang="en-US" b="1" dirty="0"/>
              <a:t> to Width             10 .</a:t>
            </a:r>
          </a:p>
          <a:p>
            <a:r>
              <a:rPr lang="en-US" b="1" dirty="0"/>
              <a:t>4.     Repeat with line  4  and  </a:t>
            </a:r>
            <a:r>
              <a:rPr lang="en-US" b="1" i="1" dirty="0"/>
              <a:t>enter   s  (Spline) in response to the prompt line:   </a:t>
            </a:r>
          </a:p>
          <a:p>
            <a:r>
              <a:rPr lang="en-US" dirty="0"/>
              <a:t>   Enter an option [Open/Join/Width/Edit vertex/</a:t>
            </a:r>
          </a:p>
          <a:p>
            <a:r>
              <a:rPr lang="en-US" dirty="0"/>
              <a:t> Fit/Spline/</a:t>
            </a:r>
            <a:r>
              <a:rPr lang="en-US" dirty="0" err="1"/>
              <a:t>Decurve</a:t>
            </a:r>
            <a:r>
              <a:rPr lang="en-US" dirty="0"/>
              <a:t>/</a:t>
            </a:r>
            <a:r>
              <a:rPr lang="en-US" dirty="0" err="1"/>
              <a:t>Ltype</a:t>
            </a:r>
            <a:r>
              <a:rPr lang="en-US" dirty="0"/>
              <a:t> gen/Undo]:</a:t>
            </a:r>
          </a:p>
          <a:p>
            <a:r>
              <a:rPr lang="en-US" dirty="0"/>
              <a:t>enter  s</a:t>
            </a:r>
          </a:p>
          <a:p>
            <a:r>
              <a:rPr lang="en-US" b="1" dirty="0"/>
              <a:t>5.     Repeat with </a:t>
            </a:r>
            <a:r>
              <a:rPr lang="en-US" b="1" dirty="0" err="1"/>
              <a:t>pline</a:t>
            </a:r>
            <a:r>
              <a:rPr lang="en-US" b="1" dirty="0"/>
              <a:t>  5  and  </a:t>
            </a:r>
            <a:r>
              <a:rPr lang="en-US" b="1" i="1" dirty="0"/>
              <a:t>enter   j  in response to the prompt line: </a:t>
            </a:r>
          </a:p>
          <a:p>
            <a:r>
              <a:rPr lang="en-US" dirty="0"/>
              <a:t>   Enter an option [Open/Join/Width/Edit vertex/</a:t>
            </a:r>
          </a:p>
          <a:p>
            <a:r>
              <a:rPr lang="en-US" dirty="0"/>
              <a:t> Fit/Spline/</a:t>
            </a:r>
            <a:r>
              <a:rPr lang="en-US" dirty="0" err="1"/>
              <a:t>Decurve</a:t>
            </a:r>
            <a:r>
              <a:rPr lang="en-US" dirty="0"/>
              <a:t>/</a:t>
            </a:r>
            <a:r>
              <a:rPr lang="en-US" dirty="0" err="1"/>
              <a:t>Ltype</a:t>
            </a:r>
            <a:r>
              <a:rPr lang="en-US" dirty="0"/>
              <a:t> gen/Undo]:</a:t>
            </a:r>
          </a:p>
          <a:p>
            <a:r>
              <a:rPr lang="en-US" dirty="0"/>
              <a:t>enter  j </a:t>
            </a:r>
          </a:p>
          <a:p>
            <a:r>
              <a:rPr lang="en-US" dirty="0"/>
              <a:t>   The result is shown in </a:t>
            </a:r>
            <a:r>
              <a:rPr lang="en-US" dirty="0" err="1"/>
              <a:t>pline</a:t>
            </a:r>
            <a:r>
              <a:rPr lang="en-US" dirty="0"/>
              <a:t>  </a:t>
            </a:r>
            <a:r>
              <a:rPr lang="en-US" b="1" dirty="0"/>
              <a:t>6 .    </a:t>
            </a:r>
          </a:p>
          <a:p>
            <a:r>
              <a:rPr lang="en-US" dirty="0"/>
              <a:t>    The resulting examples are shown </a:t>
            </a:r>
            <a:r>
              <a:rPr lang="en-US" dirty="0" smtClean="0"/>
              <a:t>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7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3878" y="993913"/>
            <a:ext cx="6207679" cy="421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46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490331"/>
            <a:ext cx="8596668" cy="5551032"/>
          </a:xfrm>
        </p:spPr>
        <p:txBody>
          <a:bodyPr>
            <a:normAutofit/>
          </a:bodyPr>
          <a:lstStyle/>
          <a:p>
            <a:r>
              <a:rPr lang="en-US" dirty="0"/>
              <a:t>Example ・Multiple </a:t>
            </a:r>
            <a:r>
              <a:rPr lang="en-US" b="1" dirty="0"/>
              <a:t>Polyline Edit </a:t>
            </a:r>
            <a:r>
              <a:rPr lang="en-US" b="1" dirty="0" smtClean="0"/>
              <a:t>69</a:t>
            </a:r>
            <a:endParaRPr lang="en-US" b="1" dirty="0"/>
          </a:p>
          <a:p>
            <a:r>
              <a:rPr lang="en-US" b="1" dirty="0"/>
              <a:t>CHAPTER 3</a:t>
            </a:r>
          </a:p>
          <a:p>
            <a:r>
              <a:rPr lang="en-US" b="1" dirty="0"/>
              <a:t>1.     With the  Polyline  tool construct the left-hand outlines </a:t>
            </a:r>
            <a:r>
              <a:rPr lang="en-US" b="1" dirty="0" smtClean="0"/>
              <a:t>of.</a:t>
            </a:r>
            <a:endParaRPr lang="en-US" b="1" dirty="0"/>
          </a:p>
          <a:p>
            <a:r>
              <a:rPr lang="en-US" b="1" dirty="0"/>
              <a:t>2.     Call the  Edit Polyline  tool. The command line shows:    </a:t>
            </a:r>
          </a:p>
          <a:p>
            <a:r>
              <a:rPr lang="en-US" dirty="0"/>
              <a:t>Command:</a:t>
            </a:r>
          </a:p>
          <a:p>
            <a:r>
              <a:rPr lang="en-US" dirty="0"/>
              <a:t>enter </a:t>
            </a:r>
            <a:r>
              <a:rPr lang="en-US" dirty="0" err="1"/>
              <a:t>pe</a:t>
            </a:r>
            <a:endParaRPr lang="en-US" dirty="0"/>
          </a:p>
          <a:p>
            <a:r>
              <a:rPr lang="en-US" dirty="0"/>
              <a:t>PEDIT Select polyline or [Multiple]: m (Multiple)</a:t>
            </a:r>
          </a:p>
          <a:p>
            <a:r>
              <a:rPr lang="en-US" dirty="0"/>
              <a:t>Select objects:</a:t>
            </a:r>
          </a:p>
          <a:p>
            <a:r>
              <a:rPr lang="en-US" dirty="0"/>
              <a:t>pick any one of the lines or arcs</a:t>
            </a:r>
          </a:p>
          <a:p>
            <a:r>
              <a:rPr lang="en-US" dirty="0"/>
              <a:t> of the left-hand outlines of </a:t>
            </a:r>
            <a:r>
              <a:rPr lang="en-US" dirty="0" smtClean="0"/>
              <a:t>1 </a:t>
            </a:r>
            <a:r>
              <a:rPr lang="en-US" dirty="0"/>
              <a:t>found</a:t>
            </a:r>
          </a:p>
          <a:p>
            <a:r>
              <a:rPr lang="en-US" dirty="0"/>
              <a:t>Select objects:</a:t>
            </a:r>
          </a:p>
          <a:p>
            <a:r>
              <a:rPr lang="en-US" dirty="0"/>
              <a:t>pick another line or arc 1 found</a:t>
            </a:r>
          </a:p>
          <a:p>
            <a:r>
              <a:rPr lang="en-US" dirty="0"/>
              <a:t> 2 total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9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384313"/>
            <a:ext cx="8596668" cy="5657049"/>
          </a:xfrm>
        </p:spPr>
        <p:txBody>
          <a:bodyPr>
            <a:normAutofit/>
          </a:bodyPr>
          <a:lstStyle/>
          <a:p>
            <a:r>
              <a:rPr lang="en-US" dirty="0"/>
              <a:t>Continue selecting lines and arcs as shown by the  pick  boxes of the </a:t>
            </a:r>
            <a:r>
              <a:rPr lang="en-US" dirty="0" err="1"/>
              <a:t>lefthand</a:t>
            </a:r>
            <a:endParaRPr lang="en-US" dirty="0"/>
          </a:p>
          <a:p>
            <a:r>
              <a:rPr lang="en-US" dirty="0"/>
              <a:t>drawing</a:t>
            </a:r>
          </a:p>
          <a:p>
            <a:r>
              <a:rPr lang="en-US" dirty="0" smtClean="0"/>
              <a:t>Of until </a:t>
            </a:r>
            <a:r>
              <a:rPr lang="en-US" dirty="0"/>
              <a:t>the </a:t>
            </a:r>
            <a:r>
              <a:rPr lang="en-US" dirty="0" smtClean="0"/>
              <a:t>command </a:t>
            </a:r>
          </a:p>
          <a:p>
            <a:r>
              <a:rPr lang="en-US" dirty="0" smtClean="0"/>
              <a:t>line </a:t>
            </a:r>
            <a:r>
              <a:rPr lang="en-US" dirty="0"/>
              <a:t>shows:    </a:t>
            </a:r>
            <a:r>
              <a:rPr lang="en-US" dirty="0" smtClean="0"/>
              <a:t>Select </a:t>
            </a:r>
            <a:r>
              <a:rPr lang="en-US" dirty="0"/>
              <a:t>objects:</a:t>
            </a:r>
          </a:p>
          <a:p>
            <a:r>
              <a:rPr lang="en-US" dirty="0"/>
              <a:t>pick another line or arc 1 </a:t>
            </a:r>
            <a:r>
              <a:rPr lang="en-US" dirty="0" smtClean="0"/>
              <a:t>found  </a:t>
            </a:r>
            <a:r>
              <a:rPr lang="en-US" dirty="0"/>
              <a:t>24 total</a:t>
            </a:r>
          </a:p>
          <a:p>
            <a:r>
              <a:rPr lang="en-US" dirty="0"/>
              <a:t>Select </a:t>
            </a:r>
            <a:r>
              <a:rPr lang="en-US" dirty="0" smtClean="0"/>
              <a:t>objects: right-click</a:t>
            </a:r>
            <a:endParaRPr lang="en-US" dirty="0"/>
          </a:p>
          <a:p>
            <a:r>
              <a:rPr lang="en-US" dirty="0"/>
              <a:t>[prompts]: w (Width)</a:t>
            </a:r>
          </a:p>
          <a:p>
            <a:r>
              <a:rPr lang="en-US" dirty="0"/>
              <a:t>Specify new width for all segments: 1.5</a:t>
            </a:r>
          </a:p>
          <a:p>
            <a:r>
              <a:rPr lang="en-US" dirty="0"/>
              <a:t>[prompts</a:t>
            </a:r>
            <a:r>
              <a:rPr lang="en-US" dirty="0" smtClean="0"/>
              <a:t>]: right-click</a:t>
            </a:r>
            <a:endParaRPr lang="en-US" dirty="0"/>
          </a:p>
          <a:p>
            <a:r>
              <a:rPr lang="en-US" dirty="0"/>
              <a:t>Command:</a:t>
            </a:r>
          </a:p>
          <a:p>
            <a:r>
              <a:rPr lang="en-US" dirty="0"/>
              <a:t>  The result is shown in the right-hand drawing </a:t>
            </a:r>
            <a:r>
              <a:rPr lang="en-US" dirty="0" smtClean="0"/>
              <a:t>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36647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</TotalTime>
  <Words>358</Words>
  <Application>Microsoft Office PowerPoint</Application>
  <PresentationFormat>ملء الشاشة</PresentationFormat>
  <Paragraphs>50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T h e  Polyline Edit tool  Lecture 16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53</cp:revision>
  <dcterms:created xsi:type="dcterms:W3CDTF">2019-01-27T06:02:23Z</dcterms:created>
  <dcterms:modified xsi:type="dcterms:W3CDTF">2019-01-30T15:43:14Z</dcterms:modified>
</cp:coreProperties>
</file>