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Drawing </a:t>
            </a:r>
            <a:r>
              <a:rPr lang="en-US" b="1" dirty="0">
                <a:solidFill>
                  <a:schemeClr val="tx1"/>
                </a:solidFill>
              </a:rPr>
              <a:t>Rectangle</a:t>
            </a:r>
            <a:r>
              <a:rPr lang="en-US" b="1" dirty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tools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768627"/>
            <a:ext cx="8596668" cy="52727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Rectangle tool ・First </a:t>
            </a:r>
            <a:r>
              <a:rPr lang="en-US" b="1" dirty="0" smtClean="0"/>
              <a:t>example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dirty="0"/>
              <a:t>   Call the  </a:t>
            </a:r>
            <a:r>
              <a:rPr lang="en-US" b="1" dirty="0"/>
              <a:t>Rectangle  tool – either with a  </a:t>
            </a:r>
            <a:r>
              <a:rPr lang="en-US" b="1" i="1" dirty="0"/>
              <a:t>click  on its tool icon in the  Home/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Draw  panel </a:t>
            </a:r>
            <a:r>
              <a:rPr lang="en-US" b="1" dirty="0" smtClean="0"/>
              <a:t> </a:t>
            </a:r>
            <a:r>
              <a:rPr lang="en-US" b="1" dirty="0"/>
              <a:t>or by  </a:t>
            </a:r>
            <a:r>
              <a:rPr lang="en-US" b="1" i="1" dirty="0"/>
              <a:t>entering   rec  or  rectangle  at the </a:t>
            </a:r>
            <a:r>
              <a:rPr lang="en-US" b="1" i="1" dirty="0" smtClean="0"/>
              <a:t>command </a:t>
            </a:r>
            <a:r>
              <a:rPr lang="en-US" dirty="0" smtClean="0"/>
              <a:t>line</a:t>
            </a:r>
            <a:r>
              <a:rPr lang="en-US" dirty="0"/>
              <a:t>. The tool can be also called from the  </a:t>
            </a:r>
            <a:r>
              <a:rPr lang="en-US" b="1" dirty="0"/>
              <a:t>Draw  drop-down menu or  Draw</a:t>
            </a:r>
          </a:p>
          <a:p>
            <a:pPr>
              <a:lnSpc>
                <a:spcPct val="150000"/>
              </a:lnSpc>
            </a:pPr>
            <a:r>
              <a:rPr lang="en-US" dirty="0"/>
              <a:t>toolbar. The command line shows: </a:t>
            </a:r>
            <a:r>
              <a:rPr lang="en-US" dirty="0" smtClean="0"/>
              <a:t> Command</a:t>
            </a:r>
            <a:r>
              <a:rPr lang="en-US" dirty="0"/>
              <a:t>: _</a:t>
            </a:r>
            <a:r>
              <a:rPr lang="en-US" dirty="0" err="1"/>
              <a:t>rectang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Specify ﬁrst corner point or [Chamfer/Elevation</a:t>
            </a:r>
            <a:r>
              <a:rPr lang="en-US" dirty="0" smtClean="0"/>
              <a:t>/  </a:t>
            </a:r>
            <a:r>
              <a:rPr lang="en-US" dirty="0"/>
              <a:t>Fillet/Thickness/Width]: 25,240</a:t>
            </a:r>
          </a:p>
          <a:p>
            <a:pPr>
              <a:lnSpc>
                <a:spcPct val="150000"/>
              </a:lnSpc>
            </a:pPr>
            <a:r>
              <a:rPr lang="en-US" dirty="0"/>
              <a:t>Specify other corner point or [Area/Dimensions</a:t>
            </a:r>
            <a:r>
              <a:rPr lang="en-US" dirty="0" smtClean="0"/>
              <a:t>/  </a:t>
            </a:r>
            <a:r>
              <a:rPr lang="en-US" dirty="0"/>
              <a:t>Rotation]: 160,160</a:t>
            </a:r>
          </a:p>
          <a:p>
            <a:pPr>
              <a:lnSpc>
                <a:spcPct val="150000"/>
              </a:lnSpc>
            </a:pPr>
            <a:r>
              <a:rPr lang="en-US" dirty="0"/>
              <a:t>Command:</a:t>
            </a:r>
          </a:p>
        </p:txBody>
      </p:sp>
    </p:spTree>
    <p:extLst>
      <p:ext uri="{BB962C8B-B14F-4D97-AF65-F5344CB8AC3E}">
        <p14:creationId xmlns:p14="http://schemas.microsoft.com/office/powerpoint/2010/main" val="377567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835" y="662609"/>
            <a:ext cx="6202017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1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0504" y="861391"/>
            <a:ext cx="6917635" cy="397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0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63827"/>
            <a:ext cx="8596668" cy="5577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Specify ﬁrst corner point: 200,240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Specify other corner point: 300,160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Command</a:t>
            </a:r>
            <a:r>
              <a:rPr lang="en-US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b="1" dirty="0"/>
              <a:t>Rectangle tool ・Third example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Command</a:t>
            </a:r>
            <a:r>
              <a:rPr lang="en-US" b="1" dirty="0"/>
              <a:t>: _</a:t>
            </a:r>
            <a:r>
              <a:rPr lang="en-US" b="1" dirty="0" smtClean="0"/>
              <a:t>rectangle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Specify ﬁrst corner point or [Chamfer/Elevation/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Fillet/Thickness/Width]: f (Fillet)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Specify ﬁllet radius for rectangles  0          : 15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Specify ﬁrst corner point or [Chamfer/Elevation/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Fillet/Thickness/Width]: w (Width)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Specify line width for rectangles  0          :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748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795131"/>
            <a:ext cx="8596668" cy="524623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/>
              <a:t>Specify ﬁrst corner point or [Chamfer/Elevation/</a:t>
            </a:r>
          </a:p>
          <a:p>
            <a:pPr>
              <a:lnSpc>
                <a:spcPct val="200000"/>
              </a:lnSpc>
            </a:pPr>
            <a:r>
              <a:rPr lang="en-US" b="1" dirty="0"/>
              <a:t> Fillet/Thickness/Width]: 20,120</a:t>
            </a:r>
          </a:p>
          <a:p>
            <a:pPr>
              <a:lnSpc>
                <a:spcPct val="200000"/>
              </a:lnSpc>
            </a:pPr>
            <a:r>
              <a:rPr lang="en-US" b="1" dirty="0"/>
              <a:t>Specify other corner point or [Area/Dimensions/</a:t>
            </a:r>
          </a:p>
          <a:p>
            <a:pPr>
              <a:lnSpc>
                <a:spcPct val="200000"/>
              </a:lnSpc>
            </a:pPr>
            <a:r>
              <a:rPr lang="en-US" b="1" dirty="0"/>
              <a:t> Rotation]: 160,30</a:t>
            </a:r>
          </a:p>
          <a:p>
            <a:pPr>
              <a:lnSpc>
                <a:spcPct val="200000"/>
              </a:lnSpc>
            </a:pPr>
            <a:r>
              <a:rPr lang="en-US" b="1" dirty="0"/>
              <a:t>Command: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9323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77079"/>
            <a:ext cx="8596668" cy="5564284"/>
          </a:xfrm>
        </p:spPr>
        <p:txBody>
          <a:bodyPr>
            <a:normAutofit/>
          </a:bodyPr>
          <a:lstStyle/>
          <a:p>
            <a:r>
              <a:rPr lang="en-US" b="1" dirty="0"/>
              <a:t>Rectangle ・Fourth example </a:t>
            </a:r>
            <a:endParaRPr lang="en-US" b="1" dirty="0"/>
          </a:p>
          <a:p>
            <a:r>
              <a:rPr lang="en-US" dirty="0" smtClean="0"/>
              <a:t>Command</a:t>
            </a:r>
            <a:r>
              <a:rPr lang="en-US" dirty="0"/>
              <a:t>: _</a:t>
            </a:r>
            <a:r>
              <a:rPr lang="en-US" dirty="0" err="1"/>
              <a:t>rectang</a:t>
            </a:r>
            <a:endParaRPr lang="en-US" dirty="0"/>
          </a:p>
          <a:p>
            <a:r>
              <a:rPr lang="en-US" dirty="0"/>
              <a:t>Specify ﬁrst corner point or [Chamfer/Elevation/</a:t>
            </a:r>
          </a:p>
          <a:p>
            <a:r>
              <a:rPr lang="en-US" dirty="0"/>
              <a:t> Fillet/Thickness/Width]: w (Width)</a:t>
            </a:r>
          </a:p>
          <a:p>
            <a:r>
              <a:rPr lang="en-US" dirty="0"/>
              <a:t>Specify line width for rectangles  0          : 4</a:t>
            </a:r>
          </a:p>
          <a:p>
            <a:r>
              <a:rPr lang="en-US" dirty="0"/>
              <a:t>Specify ﬁrst corner point or </a:t>
            </a:r>
            <a:r>
              <a:rPr lang="en-US"/>
              <a:t>[</a:t>
            </a:r>
            <a:r>
              <a:rPr lang="en-US" smtClean="0"/>
              <a:t>Chamfer/Elevation/Fillet/Thickness/Width</a:t>
            </a:r>
            <a:r>
              <a:rPr lang="en-US" dirty="0"/>
              <a:t>]: c (Chamfer)</a:t>
            </a:r>
          </a:p>
          <a:p>
            <a:r>
              <a:rPr lang="en-US" dirty="0"/>
              <a:t>Specify ﬁrst chamfer distance for rectangles </a:t>
            </a:r>
          </a:p>
          <a:p>
            <a:r>
              <a:rPr lang="en-US" dirty="0"/>
              <a:t> 0          : 15</a:t>
            </a:r>
          </a:p>
          <a:p>
            <a:r>
              <a:rPr lang="en-US" dirty="0"/>
              <a:t>Specify second chamfer distance for rectangles </a:t>
            </a:r>
          </a:p>
          <a:p>
            <a:r>
              <a:rPr lang="en-US" dirty="0"/>
              <a:t> 15          </a:t>
            </a:r>
            <a:r>
              <a:rPr lang="en-US" dirty="0" smtClean="0"/>
              <a:t>: right-click</a:t>
            </a:r>
            <a:endParaRPr lang="en-US" dirty="0"/>
          </a:p>
          <a:p>
            <a:r>
              <a:rPr lang="en-US" dirty="0"/>
              <a:t>Specify ﬁrst corner point: 200,120</a:t>
            </a:r>
          </a:p>
          <a:p>
            <a:r>
              <a:rPr lang="en-US" dirty="0"/>
              <a:t>Specify other corner point: 315,25</a:t>
            </a:r>
          </a:p>
          <a:p>
            <a:r>
              <a:rPr lang="en-US" dirty="0"/>
              <a:t>Command: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15845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</TotalTime>
  <Words>256</Words>
  <Application>Microsoft Office PowerPoint</Application>
  <PresentationFormat>ملء الشاشة</PresentationFormat>
  <Paragraphs>37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Drawing Rectangle tools  Lecture 15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47</cp:revision>
  <dcterms:created xsi:type="dcterms:W3CDTF">2019-01-27T06:02:23Z</dcterms:created>
  <dcterms:modified xsi:type="dcterms:W3CDTF">2019-01-30T15:34:39Z</dcterms:modified>
</cp:coreProperties>
</file>