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Examples of </a:t>
            </a:r>
            <a:r>
              <a:rPr lang="en-US" b="1" dirty="0">
                <a:solidFill>
                  <a:schemeClr val="tx1"/>
                </a:solidFill>
              </a:rPr>
              <a:t>Dynamic Input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649357"/>
            <a:ext cx="8596668" cy="53920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When using  </a:t>
            </a:r>
            <a:r>
              <a:rPr lang="en-US" b="1" dirty="0"/>
              <a:t>Dynamic Input  the selection of a prompt can be made by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pressing the </a:t>
            </a:r>
            <a:r>
              <a:rPr lang="en-US" b="1" dirty="0"/>
              <a:t>down  key of the keyboard </a:t>
            </a:r>
            <a:r>
              <a:rPr lang="en-US" b="1" dirty="0" smtClean="0"/>
              <a:t>,which </a:t>
            </a:r>
            <a:r>
              <a:rPr lang="en-US" b="1" dirty="0"/>
              <a:t>causes a pop-up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menu to appear. A  click  on the required prompt in such a pop-up menu will </a:t>
            </a:r>
            <a:r>
              <a:rPr lang="en-US" dirty="0" smtClean="0"/>
              <a:t>make </a:t>
            </a:r>
            <a:r>
              <a:rPr lang="en-US" dirty="0"/>
              <a:t>that prompt active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Dynamic Input </a:t>
            </a:r>
            <a:r>
              <a:rPr lang="en-US" b="1" dirty="0" smtClean="0"/>
              <a:t>:first </a:t>
            </a:r>
            <a:r>
              <a:rPr lang="en-US" b="1" dirty="0"/>
              <a:t>example </a:t>
            </a:r>
            <a:r>
              <a:rPr lang="en-US" b="1" dirty="0" smtClean="0"/>
              <a:t>:Polyline 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1.     Select  Polyline  from the  Home/Draw  panel </a:t>
            </a:r>
            <a:r>
              <a:rPr lang="en-US" b="1" dirty="0" smtClean="0"/>
              <a:t>.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2.     To start the construction  click  at any point on screen. The prompt for </a:t>
            </a:r>
            <a:r>
              <a:rPr lang="en-US" dirty="0" smtClean="0"/>
              <a:t>the </a:t>
            </a:r>
            <a:r>
              <a:rPr lang="en-US" b="1" dirty="0"/>
              <a:t>Polyline  appears with the coordinates of the selected point showing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672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31305"/>
            <a:ext cx="8596668" cy="5710058"/>
          </a:xfrm>
        </p:spPr>
        <p:txBody>
          <a:bodyPr/>
          <a:lstStyle/>
          <a:p>
            <a:r>
              <a:rPr lang="en-US" dirty="0"/>
              <a:t>Left-click  to start the drawing :</a:t>
            </a:r>
          </a:p>
          <a:p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523" y="1152939"/>
            <a:ext cx="5420138" cy="425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5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7183" y="689114"/>
            <a:ext cx="5367129" cy="1651638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2252870" y="2756597"/>
            <a:ext cx="7593495" cy="1669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b="1" dirty="0">
                <a:solidFill>
                  <a:srgbClr val="4D7A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en-US" b="1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Move the cursor and press the down key of the keyboard. A pop-up</a:t>
            </a:r>
          </a:p>
          <a:p>
            <a:pPr algn="just">
              <a:lnSpc>
                <a:spcPct val="200000"/>
              </a:lnSpc>
            </a:pPr>
            <a:r>
              <a:rPr lang="en-US" b="1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 appears from which a prompt selection can be made. In the menu</a:t>
            </a:r>
          </a:p>
          <a:p>
            <a:pPr algn="just">
              <a:lnSpc>
                <a:spcPct val="200000"/>
              </a:lnSpc>
            </a:pPr>
            <a:r>
              <a:rPr lang="en-US" b="1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  Width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8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1165" y="914714"/>
            <a:ext cx="6908246" cy="376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3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649357"/>
            <a:ext cx="8596668" cy="5392005"/>
          </a:xfrm>
        </p:spPr>
        <p:txBody>
          <a:bodyPr/>
          <a:lstStyle/>
          <a:p>
            <a:r>
              <a:rPr lang="en-US" b="1" dirty="0"/>
              <a:t>4.     Another prompt ﬁ </a:t>
            </a:r>
            <a:r>
              <a:rPr lang="en-US" b="1" dirty="0" err="1"/>
              <a:t>eld</a:t>
            </a:r>
            <a:r>
              <a:rPr lang="en-US" b="1" dirty="0"/>
              <a:t> appears. At the keyboard  </a:t>
            </a:r>
            <a:r>
              <a:rPr lang="en-US" b="1" i="1" dirty="0"/>
              <a:t>enter  the required width</a:t>
            </a:r>
          </a:p>
          <a:p>
            <a:r>
              <a:rPr lang="en-US" dirty="0"/>
              <a:t>and </a:t>
            </a:r>
            <a:r>
              <a:rPr lang="en-US" i="1" dirty="0"/>
              <a:t>right-click . Then  left-click  and  enter   </a:t>
            </a:r>
            <a:r>
              <a:rPr lang="en-US" b="1" i="1" dirty="0"/>
              <a:t>ending width  or  right-click  if </a:t>
            </a:r>
          </a:p>
          <a:p>
            <a:r>
              <a:rPr lang="en-US" dirty="0"/>
              <a:t>the </a:t>
            </a:r>
            <a:r>
              <a:rPr lang="en-US" b="1" dirty="0"/>
              <a:t>ending width  is the same as the  starting width</a:t>
            </a: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6695" y="2536976"/>
            <a:ext cx="5592417" cy="161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0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16835"/>
            <a:ext cx="9208788" cy="5524527"/>
          </a:xfrm>
        </p:spPr>
        <p:txBody>
          <a:bodyPr/>
          <a:lstStyle/>
          <a:p>
            <a:r>
              <a:rPr lang="en-US" b="1" dirty="0" smtClean="0"/>
              <a:t>5.   </a:t>
            </a:r>
            <a:r>
              <a:rPr lang="en-US" b="1" i="1" dirty="0" smtClean="0"/>
              <a:t>Drag  the cursor to the right until the dimension shows the required</a:t>
            </a:r>
          </a:p>
          <a:p>
            <a:r>
              <a:rPr lang="en-US" dirty="0" smtClean="0"/>
              <a:t>horizontal length and </a:t>
            </a:r>
            <a:r>
              <a:rPr lang="en-US" i="1" dirty="0" smtClean="0"/>
              <a:t>left-click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r>
              <a:rPr lang="en-US" b="1" dirty="0"/>
              <a:t>6.   </a:t>
            </a:r>
            <a:r>
              <a:rPr lang="en-US" b="1" i="1" dirty="0"/>
              <a:t>Drag  the cursor down until the vertical distance shows and  </a:t>
            </a:r>
            <a:r>
              <a:rPr lang="en-US" b="1" i="1" dirty="0" smtClean="0"/>
              <a:t>left-click 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7.   </a:t>
            </a:r>
            <a:r>
              <a:rPr lang="en-US" b="1" i="1" dirty="0"/>
              <a:t>Drag  the cursor to the left until the required horizontal distance is </a:t>
            </a:r>
          </a:p>
          <a:p>
            <a:r>
              <a:rPr lang="en-US" dirty="0"/>
              <a:t>showing and  </a:t>
            </a:r>
            <a:r>
              <a:rPr lang="en-US" i="1" dirty="0"/>
              <a:t>right-click  </a:t>
            </a:r>
            <a:r>
              <a:rPr lang="en-US" i="1" dirty="0" smtClean="0"/>
              <a:t>.</a:t>
            </a: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243" y="1629809"/>
            <a:ext cx="6438779" cy="107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482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2870" y="1113183"/>
            <a:ext cx="5936973" cy="308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823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5391" y="702365"/>
            <a:ext cx="5420139" cy="383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833558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</TotalTime>
  <Words>215</Words>
  <Application>Microsoft Office PowerPoint</Application>
  <PresentationFormat>ملء الشاشة</PresentationFormat>
  <Paragraphs>24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Examples of Dynamic Input  Lecture 13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42</cp:revision>
  <dcterms:created xsi:type="dcterms:W3CDTF">2019-01-27T06:02:23Z</dcterms:created>
  <dcterms:modified xsi:type="dcterms:W3CDTF">2019-01-30T13:51:04Z</dcterms:modified>
</cp:coreProperties>
</file>