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Notes on the use of Dynamic Input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12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728871"/>
            <a:ext cx="8596668" cy="531249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 Dynamic Input  can be used in any of the three AutoCAD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workspaces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some operators may prefer a larger working area. To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 this a  click  on the  Clean Screen  icon in the bottom-right-hand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corner of the AutoCAD 2009 window, produces an uncluttered workspace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area. The command palette can be cleared from screen by  entering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commandlinehide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command line. To bring it back press the keys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Ctrl    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. These two operations produce a screen showing only title and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.Some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 may well prefer working in such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larger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normal workspace. </a:t>
            </a:r>
          </a:p>
        </p:txBody>
      </p:sp>
    </p:spTree>
    <p:extLst>
      <p:ext uri="{BB962C8B-B14F-4D97-AF65-F5344CB8AC3E}">
        <p14:creationId xmlns:p14="http://schemas.microsoft.com/office/powerpoint/2010/main" val="415545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5791" y="463826"/>
            <a:ext cx="6997148" cy="563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6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/>
              <a:t>Dynamic Input  settings are made in the  Drafting Settings  dialog </a:t>
            </a:r>
            <a:r>
              <a:rPr lang="en-US" b="1" dirty="0" smtClean="0"/>
              <a:t>, </a:t>
            </a:r>
            <a:r>
              <a:rPr lang="en-US" dirty="0" smtClean="0"/>
              <a:t>brought </a:t>
            </a:r>
            <a:r>
              <a:rPr lang="en-US" dirty="0"/>
              <a:t>to screen by  entering   </a:t>
            </a:r>
            <a:r>
              <a:rPr lang="en-US" b="1" dirty="0"/>
              <a:t>ds  at the command line.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   When  </a:t>
            </a:r>
            <a:r>
              <a:rPr lang="en-US" b="1" dirty="0"/>
              <a:t>Dynamic Input  is in action, tools can be called by using any of the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following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/>
              <a:t>1.     by  entering  the name of the tool at the command line;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2.     by  entering  the abbreviation for a tool name at the keyboard; </a:t>
            </a:r>
            <a:r>
              <a:rPr lang="en-US" dirty="0" smtClean="0"/>
              <a:t>methods</a:t>
            </a:r>
            <a:r>
              <a:rPr lang="en-US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3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83097"/>
            <a:ext cx="8596668" cy="5458266"/>
          </a:xfrm>
        </p:spPr>
        <p:txBody>
          <a:bodyPr/>
          <a:lstStyle/>
          <a:p>
            <a:r>
              <a:rPr lang="en-US" b="1" dirty="0" smtClean="0"/>
              <a:t>3.     </a:t>
            </a:r>
            <a:r>
              <a:rPr lang="en-US" b="1" dirty="0"/>
              <a:t>by selecting the tool’s icon from a toolbar; </a:t>
            </a:r>
          </a:p>
          <a:p>
            <a:r>
              <a:rPr lang="en-US" b="1" dirty="0"/>
              <a:t>4.     by selecting the tool’s icon from a panel;</a:t>
            </a:r>
          </a:p>
          <a:p>
            <a:r>
              <a:rPr lang="en-US" b="1" dirty="0"/>
              <a:t>5.     by selecting the tool’s name from a drop-down menu. 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208" y="1922889"/>
            <a:ext cx="5234608" cy="425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75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84313"/>
            <a:ext cx="8596668" cy="56570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When  </a:t>
            </a:r>
            <a:r>
              <a:rPr lang="en-US" b="1" dirty="0"/>
              <a:t>Dynamic Input  is active and a tool is called, command prompts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appear in a tooltip at the cursor position. </a:t>
            </a:r>
            <a:r>
              <a:rPr lang="en-US" dirty="0" smtClean="0"/>
              <a:t>shows </a:t>
            </a:r>
            <a:r>
              <a:rPr lang="en-US" dirty="0"/>
              <a:t>the tooltip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appearing at the cursor position when the </a:t>
            </a:r>
            <a:r>
              <a:rPr lang="en-US" b="1" dirty="0"/>
              <a:t>Line  tool icon in the  Home/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Draw  panel is  clicked .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597425"/>
            <a:ext cx="5698435" cy="231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4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31305"/>
            <a:ext cx="8596668" cy="5710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 o  </a:t>
            </a:r>
            <a:r>
              <a:rPr lang="en-US" dirty="0" smtClean="0"/>
              <a:t>commence drawing </a:t>
            </a:r>
            <a:r>
              <a:rPr lang="en-US" dirty="0"/>
              <a:t>a line, either move the cursor under mouse control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to the desired coordinate point and left-click  as </a:t>
            </a:r>
            <a:r>
              <a:rPr lang="en-US" dirty="0" smtClean="0"/>
              <a:t>in, </a:t>
            </a:r>
            <a:r>
              <a:rPr lang="en-US" dirty="0"/>
              <a:t>or  enter  the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required </a:t>
            </a:r>
            <a:r>
              <a:rPr lang="en-US" dirty="0" err="1"/>
              <a:t>x,y</a:t>
            </a:r>
            <a:r>
              <a:rPr lang="en-US" dirty="0"/>
              <a:t>  coordinates at the keyboard </a:t>
            </a:r>
            <a:r>
              <a:rPr lang="en-US" dirty="0" smtClean="0"/>
              <a:t>and  </a:t>
            </a:r>
            <a:r>
              <a:rPr lang="en-US" dirty="0"/>
              <a:t>left-click . To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continue drawing with  </a:t>
            </a:r>
            <a:r>
              <a:rPr lang="en-US" b="1" dirty="0"/>
              <a:t>Line   drag  the cursor to a new position and either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left-click  at the position when the coordinates appear as </a:t>
            </a:r>
            <a:r>
              <a:rPr lang="en-US" dirty="0" smtClean="0"/>
              <a:t>required, </a:t>
            </a:r>
            <a:r>
              <a:rPr lang="en-US" dirty="0"/>
              <a:t>or  enter  a required length at the keyboard, which appears in the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length box followed by a  left-click  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7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839" y="787323"/>
            <a:ext cx="5851943" cy="155831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234" y="2544417"/>
            <a:ext cx="5350815" cy="129815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357" y="4240696"/>
            <a:ext cx="5761632" cy="149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928364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</TotalTime>
  <Words>334</Words>
  <Application>Microsoft Office PowerPoint</Application>
  <PresentationFormat>ملء الشاشة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Notes on the use of Dynamic Input  Lecture 12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40</cp:revision>
  <dcterms:created xsi:type="dcterms:W3CDTF">2019-01-27T06:02:23Z</dcterms:created>
  <dcterms:modified xsi:type="dcterms:W3CDTF">2019-01-30T13:37:39Z</dcterms:modified>
</cp:coreProperties>
</file>