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 Snaps (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Osnaps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84313"/>
            <a:ext cx="8596668" cy="5657049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Snaps  allow objects to be added to a drawing at precise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positions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 to other objects already on screen. With  Object Snaps , objects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added to the endpoints and midpoints, to intersections of objects,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quadrants of circles and so on. Object Snaps  also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override snap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 even when snap is set 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0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set  Object Snaps  – at the command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Command: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and the  Drafting Settings  dialog appears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.Click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Object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Snap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 in the upper part of the dialog and  click  the check boxes to the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right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Object Snap  names to set them on (or off in on).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77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7670" y="609600"/>
            <a:ext cx="5446643" cy="539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7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702365"/>
            <a:ext cx="8596668" cy="5338997"/>
          </a:xfrm>
        </p:spPr>
        <p:txBody>
          <a:bodyPr/>
          <a:lstStyle/>
          <a:p>
            <a:r>
              <a:rPr lang="en-US" dirty="0"/>
              <a:t>When  </a:t>
            </a:r>
            <a:r>
              <a:rPr lang="en-US" b="1" dirty="0"/>
              <a:t>Object Snaps  are set  ON , as outlines are constructed using  Object</a:t>
            </a:r>
          </a:p>
          <a:p>
            <a:r>
              <a:rPr lang="en-US" b="1" dirty="0"/>
              <a:t>Snaps  so  Object Snap  icons and their tooltips appear as indicated in </a:t>
            </a:r>
            <a:r>
              <a:rPr lang="en-US" b="1" dirty="0" smtClean="0"/>
              <a:t>figure bellow:</a:t>
            </a:r>
          </a:p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721" y="2160105"/>
            <a:ext cx="5128591" cy="363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78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75861"/>
            <a:ext cx="8596668" cy="5365501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sometimes advisable not to have  Object Snaps  set on in the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Drafting Settings  dialog, but to set  Object Snap  off and use  Object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Snap  abbreviations at the command line when using tools. The following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examples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the use of some of these abbreviations.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9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71061"/>
            <a:ext cx="8596668" cy="5670301"/>
          </a:xfrm>
        </p:spPr>
        <p:txBody>
          <a:bodyPr/>
          <a:lstStyle/>
          <a:p>
            <a:r>
              <a:rPr lang="en-US" dirty="0"/>
              <a:t>First example </a:t>
            </a:r>
            <a:r>
              <a:rPr lang="en-US" dirty="0" smtClean="0"/>
              <a:t>:</a:t>
            </a:r>
            <a:r>
              <a:rPr lang="en-US" b="1" dirty="0" smtClean="0"/>
              <a:t>Object </a:t>
            </a:r>
            <a:r>
              <a:rPr lang="en-US" b="1" dirty="0"/>
              <a:t>Snap abbreviations</a:t>
            </a:r>
          </a:p>
          <a:p>
            <a:r>
              <a:rPr lang="en-US" dirty="0" smtClean="0"/>
              <a:t>Call </a:t>
            </a:r>
            <a:r>
              <a:rPr lang="en-US" dirty="0"/>
              <a:t>the  </a:t>
            </a:r>
            <a:r>
              <a:rPr lang="en-US" b="1" dirty="0"/>
              <a:t>Polyline  tool:</a:t>
            </a:r>
          </a:p>
          <a:p>
            <a:r>
              <a:rPr lang="en-US" dirty="0"/>
              <a:t>Command: _</a:t>
            </a:r>
            <a:r>
              <a:rPr lang="en-US" dirty="0" err="1"/>
              <a:t>pline</a:t>
            </a:r>
            <a:endParaRPr lang="en-US" dirty="0"/>
          </a:p>
          <a:p>
            <a:r>
              <a:rPr lang="en-US" dirty="0"/>
              <a:t>Specify start point: 50,230</a:t>
            </a:r>
          </a:p>
          <a:p>
            <a:r>
              <a:rPr lang="en-US" dirty="0"/>
              <a:t>[prompts]: w (Width)</a:t>
            </a:r>
          </a:p>
          <a:p>
            <a:r>
              <a:rPr lang="en-US" dirty="0"/>
              <a:t>Specify starting width: 1</a:t>
            </a:r>
          </a:p>
          <a:p>
            <a:r>
              <a:rPr lang="en-US" dirty="0"/>
              <a:t>Specify ending width  1          :</a:t>
            </a:r>
          </a:p>
          <a:p>
            <a:r>
              <a:rPr lang="en-US" dirty="0"/>
              <a:t>right-click</a:t>
            </a:r>
          </a:p>
          <a:p>
            <a:r>
              <a:rPr lang="en-US" dirty="0"/>
              <a:t>Specify next point: 260,230</a:t>
            </a:r>
          </a:p>
          <a:p>
            <a:r>
              <a:rPr lang="en-US" dirty="0"/>
              <a:t>Specify next point:</a:t>
            </a:r>
          </a:p>
          <a:p>
            <a:r>
              <a:rPr lang="en-US" dirty="0"/>
              <a:t>right-click</a:t>
            </a:r>
          </a:p>
          <a:p>
            <a:r>
              <a:rPr lang="en-US" dirty="0"/>
              <a:t>Command: right-click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2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83097"/>
            <a:ext cx="8596668" cy="5458266"/>
          </a:xfrm>
        </p:spPr>
        <p:txBody>
          <a:bodyPr>
            <a:normAutofit/>
          </a:bodyPr>
          <a:lstStyle/>
          <a:p>
            <a:r>
              <a:rPr lang="en-US" dirty="0"/>
              <a:t>PLINE</a:t>
            </a:r>
          </a:p>
          <a:p>
            <a:r>
              <a:rPr lang="en-US" dirty="0"/>
              <a:t>Specify start point: end </a:t>
            </a:r>
            <a:r>
              <a:rPr lang="en-US" dirty="0" smtClean="0"/>
              <a:t>of pick </a:t>
            </a:r>
            <a:r>
              <a:rPr lang="en-US" dirty="0"/>
              <a:t>the right-hand</a:t>
            </a:r>
          </a:p>
          <a:p>
            <a:r>
              <a:rPr lang="en-US" dirty="0"/>
              <a:t> end of the </a:t>
            </a:r>
            <a:r>
              <a:rPr lang="en-US" dirty="0" err="1"/>
              <a:t>pline</a:t>
            </a:r>
            <a:endParaRPr lang="en-US" dirty="0"/>
          </a:p>
          <a:p>
            <a:r>
              <a:rPr lang="en-US" dirty="0"/>
              <a:t>Specify next point: 50,120</a:t>
            </a:r>
          </a:p>
          <a:p>
            <a:r>
              <a:rPr lang="en-US" dirty="0"/>
              <a:t>Specify next </a:t>
            </a:r>
            <a:r>
              <a:rPr lang="en-US" dirty="0" smtClean="0"/>
              <a:t>point: right-click</a:t>
            </a:r>
            <a:endParaRPr lang="en-US" dirty="0"/>
          </a:p>
          <a:p>
            <a:r>
              <a:rPr lang="en-US" dirty="0"/>
              <a:t>Command: right-click</a:t>
            </a:r>
          </a:p>
          <a:p>
            <a:r>
              <a:rPr lang="en-US" dirty="0"/>
              <a:t>PLINE</a:t>
            </a:r>
          </a:p>
          <a:p>
            <a:r>
              <a:rPr lang="en-US" dirty="0"/>
              <a:t>Specify start point: mid </a:t>
            </a:r>
            <a:r>
              <a:rPr lang="en-US" dirty="0" smtClean="0"/>
              <a:t>of pick </a:t>
            </a:r>
            <a:r>
              <a:rPr lang="en-US" dirty="0"/>
              <a:t>near the middle</a:t>
            </a:r>
          </a:p>
          <a:p>
            <a:r>
              <a:rPr lang="en-US" dirty="0"/>
              <a:t> of ﬁrst </a:t>
            </a:r>
            <a:r>
              <a:rPr lang="en-US" dirty="0" err="1"/>
              <a:t>pline</a:t>
            </a:r>
            <a:endParaRPr lang="en-US" dirty="0"/>
          </a:p>
          <a:p>
            <a:r>
              <a:rPr lang="en-US" dirty="0"/>
              <a:t>Specify next point: 155,120</a:t>
            </a:r>
          </a:p>
          <a:p>
            <a:r>
              <a:rPr lang="en-US" dirty="0"/>
              <a:t>Specify next </a:t>
            </a:r>
            <a:r>
              <a:rPr lang="en-US" dirty="0" smtClean="0"/>
              <a:t>point: right-click</a:t>
            </a:r>
            <a:endParaRPr lang="en-US" dirty="0"/>
          </a:p>
          <a:p>
            <a:r>
              <a:rPr lang="en-US" dirty="0" smtClean="0"/>
              <a:t>Command: right-click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260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895" y="1139688"/>
            <a:ext cx="6294783" cy="382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47009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307</Words>
  <Application>Microsoft Office PowerPoint</Application>
  <PresentationFormat>ملء الشاشة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Object Snaps (Osnaps) Lecture 11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42</cp:revision>
  <dcterms:created xsi:type="dcterms:W3CDTF">2019-01-27T06:02:23Z</dcterms:created>
  <dcterms:modified xsi:type="dcterms:W3CDTF">2019-01-30T05:43:03Z</dcterms:modified>
</cp:coreProperties>
</file>