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Ellipse tool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10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96349"/>
            <a:ext cx="8596668" cy="544501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Ellipses can be regarded as what is seen when a circle is viewed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directly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front of the circle and the circle rotated through an angle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its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diameter. Ellipses are measured in terms of two axes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axis  and a  minor axis , the major axis being the diameter of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minor axis being the height of the ellipse after the circle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 been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rotated through an angle</a:t>
            </a:r>
          </a:p>
        </p:txBody>
      </p:sp>
    </p:spTree>
    <p:extLst>
      <p:ext uri="{BB962C8B-B14F-4D97-AF65-F5344CB8AC3E}">
        <p14:creationId xmlns:p14="http://schemas.microsoft.com/office/powerpoint/2010/main" val="27038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435" y="1510748"/>
            <a:ext cx="8627165" cy="2981739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1908313" y="864417"/>
            <a:ext cx="7686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b="1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ellipse can be regarded as viewing a rotated circle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5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728871"/>
            <a:ext cx="8596668" cy="531249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call the  Ellipse  tool,  click  on its tool icon in the  Home/Draw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 ,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 its name in the  Draw  drop-down menu,  click  on its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 con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Draw  toolbar or  enter   a  or  arc  at the command line.</a:t>
            </a:r>
          </a:p>
        </p:txBody>
      </p:sp>
    </p:spTree>
    <p:extLst>
      <p:ext uri="{BB962C8B-B14F-4D97-AF65-F5344CB8AC3E}">
        <p14:creationId xmlns:p14="http://schemas.microsoft.com/office/powerpoint/2010/main" val="179205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9218" y="980661"/>
            <a:ext cx="4333460" cy="454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5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1965" y="1192694"/>
            <a:ext cx="8136835" cy="420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4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18053"/>
            <a:ext cx="8596668" cy="5723310"/>
          </a:xfrm>
        </p:spPr>
        <p:txBody>
          <a:bodyPr/>
          <a:lstStyle/>
          <a:p>
            <a:r>
              <a:rPr lang="en-US" dirty="0"/>
              <a:t>First example </a:t>
            </a:r>
            <a:r>
              <a:rPr lang="en-US" dirty="0" smtClean="0"/>
              <a:t>:</a:t>
            </a:r>
            <a:r>
              <a:rPr lang="en-US" b="1" dirty="0" smtClean="0"/>
              <a:t>Ellipse </a:t>
            </a:r>
          </a:p>
          <a:p>
            <a:r>
              <a:rPr lang="en-US" i="1" dirty="0" smtClean="0"/>
              <a:t>Left-click  </a:t>
            </a:r>
            <a:r>
              <a:rPr lang="en-US" i="1" dirty="0"/>
              <a:t>the  </a:t>
            </a:r>
            <a:r>
              <a:rPr lang="en-US" b="1" i="1" dirty="0"/>
              <a:t>Ellipse  tool icon. The command line shows:</a:t>
            </a:r>
          </a:p>
          <a:p>
            <a:r>
              <a:rPr lang="en-US" dirty="0"/>
              <a:t>Command: _ellipse</a:t>
            </a:r>
          </a:p>
          <a:p>
            <a:r>
              <a:rPr lang="en-US" dirty="0"/>
              <a:t>Specify axis endpoint of elliptical arc or [Arc/</a:t>
            </a:r>
          </a:p>
          <a:p>
            <a:r>
              <a:rPr lang="en-US" dirty="0"/>
              <a:t> Center]: 30,190</a:t>
            </a:r>
          </a:p>
          <a:p>
            <a:r>
              <a:rPr lang="en-US" dirty="0"/>
              <a:t>Specify other endpoint of axis: 150,190</a:t>
            </a:r>
          </a:p>
          <a:p>
            <a:r>
              <a:rPr lang="en-US" dirty="0"/>
              <a:t>Specify distance to other axis or [Rotation] 25</a:t>
            </a:r>
          </a:p>
          <a:p>
            <a:r>
              <a:rPr lang="en-US" dirty="0"/>
              <a:t>Command: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6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Second example </a:t>
            </a:r>
            <a:r>
              <a:rPr lang="en-US" dirty="0" smtClean="0"/>
              <a:t>:</a:t>
            </a:r>
            <a:r>
              <a:rPr lang="en-US" b="1" dirty="0" smtClean="0"/>
              <a:t>Ellipse </a:t>
            </a:r>
          </a:p>
          <a:p>
            <a:r>
              <a:rPr lang="en-US" dirty="0" smtClean="0"/>
              <a:t>In </a:t>
            </a:r>
            <a:r>
              <a:rPr lang="en-US" dirty="0"/>
              <a:t>this second example, the coordinates of the </a:t>
            </a:r>
            <a:r>
              <a:rPr lang="en-US" dirty="0" err="1"/>
              <a:t>centre</a:t>
            </a:r>
            <a:r>
              <a:rPr lang="en-US" dirty="0"/>
              <a:t> of the ellipse (the</a:t>
            </a:r>
          </a:p>
          <a:p>
            <a:r>
              <a:rPr lang="en-US" dirty="0"/>
              <a:t>point where the two axes intersect) are  </a:t>
            </a:r>
            <a:r>
              <a:rPr lang="en-US" i="1" dirty="0"/>
              <a:t>entered , followed by  entering</a:t>
            </a:r>
          </a:p>
          <a:p>
            <a:r>
              <a:rPr lang="en-US" dirty="0"/>
              <a:t>coordinates for the end of the major axis, followed by  </a:t>
            </a:r>
            <a:r>
              <a:rPr lang="en-US" i="1" dirty="0"/>
              <a:t>entering  the units</a:t>
            </a:r>
          </a:p>
          <a:p>
            <a:r>
              <a:rPr lang="en-US" dirty="0"/>
              <a:t>for the end of the minor axis.</a:t>
            </a:r>
          </a:p>
          <a:p>
            <a:r>
              <a:rPr lang="en-US" dirty="0"/>
              <a:t>Command:</a:t>
            </a:r>
          </a:p>
          <a:p>
            <a:r>
              <a:rPr lang="en-US" dirty="0"/>
              <a:t>right-click</a:t>
            </a:r>
          </a:p>
          <a:p>
            <a:r>
              <a:rPr lang="en-US" dirty="0"/>
              <a:t>ELLIPSE</a:t>
            </a:r>
          </a:p>
          <a:p>
            <a:r>
              <a:rPr lang="en-US" dirty="0"/>
              <a:t>Specify axis endpoint of elliptical arc or [Arc/</a:t>
            </a:r>
          </a:p>
          <a:p>
            <a:r>
              <a:rPr lang="en-US" dirty="0"/>
              <a:t> Center]: c</a:t>
            </a:r>
          </a:p>
          <a:p>
            <a:r>
              <a:rPr lang="en-US" dirty="0"/>
              <a:t>Specify center of ellipse: 260,190</a:t>
            </a:r>
          </a:p>
          <a:p>
            <a:r>
              <a:rPr lang="en-US" dirty="0"/>
              <a:t>Specify endpoint of axis: 205,190</a:t>
            </a:r>
          </a:p>
          <a:p>
            <a:r>
              <a:rPr lang="en-US" dirty="0"/>
              <a:t>Specify distance to other axis or [Rotation]: 30</a:t>
            </a:r>
          </a:p>
          <a:p>
            <a:r>
              <a:rPr lang="en-US" dirty="0"/>
              <a:t>Command: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0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04801"/>
            <a:ext cx="8596668" cy="5736562"/>
          </a:xfrm>
        </p:spPr>
        <p:txBody>
          <a:bodyPr/>
          <a:lstStyle/>
          <a:p>
            <a:r>
              <a:rPr lang="en-US" dirty="0"/>
              <a:t>Third </a:t>
            </a:r>
            <a:r>
              <a:rPr lang="en-US"/>
              <a:t>example </a:t>
            </a:r>
            <a:r>
              <a:rPr lang="en-US" smtClean="0"/>
              <a:t>:</a:t>
            </a:r>
            <a:r>
              <a:rPr lang="en-US" b="1" smtClean="0"/>
              <a:t>Ellipse </a:t>
            </a:r>
            <a:endParaRPr lang="en-US" b="1" dirty="0" smtClean="0"/>
          </a:p>
          <a:p>
            <a:r>
              <a:rPr lang="en-US" dirty="0" smtClean="0"/>
              <a:t>In </a:t>
            </a:r>
            <a:r>
              <a:rPr lang="en-US" dirty="0"/>
              <a:t>this third example, after setting the positions of the ends of the major</a:t>
            </a:r>
          </a:p>
          <a:p>
            <a:r>
              <a:rPr lang="en-US" dirty="0"/>
              <a:t>axis, the angle of rotation of the circle from which an ellipse can be</a:t>
            </a:r>
          </a:p>
          <a:p>
            <a:r>
              <a:rPr lang="en-US" dirty="0"/>
              <a:t>obtained is </a:t>
            </a:r>
            <a:r>
              <a:rPr lang="en-US" i="1" dirty="0"/>
              <a:t>entered . </a:t>
            </a:r>
          </a:p>
          <a:p>
            <a:r>
              <a:rPr lang="en-US" dirty="0"/>
              <a:t>Command:</a:t>
            </a:r>
          </a:p>
          <a:p>
            <a:r>
              <a:rPr lang="en-US" dirty="0"/>
              <a:t>right-click</a:t>
            </a:r>
          </a:p>
          <a:p>
            <a:r>
              <a:rPr lang="en-US" dirty="0"/>
              <a:t>ELLIPSE</a:t>
            </a:r>
          </a:p>
          <a:p>
            <a:r>
              <a:rPr lang="en-US" dirty="0"/>
              <a:t>Specify axis endpoint of elliptical arc or [Arc/</a:t>
            </a:r>
          </a:p>
          <a:p>
            <a:r>
              <a:rPr lang="en-US" dirty="0"/>
              <a:t> Center]: 30,100</a:t>
            </a:r>
          </a:p>
          <a:p>
            <a:r>
              <a:rPr lang="en-US" dirty="0"/>
              <a:t>Specify other endpoint of axis: 120,100</a:t>
            </a:r>
          </a:p>
          <a:p>
            <a:r>
              <a:rPr lang="en-US" dirty="0"/>
              <a:t>Specify distance to other axis or [Rotation]: </a:t>
            </a:r>
          </a:p>
          <a:p>
            <a:r>
              <a:rPr lang="en-US" dirty="0"/>
              <a:t> r (Rotation)</a:t>
            </a:r>
          </a:p>
          <a:p>
            <a:r>
              <a:rPr lang="en-US" dirty="0"/>
              <a:t>Specify rotation around major axis: 45</a:t>
            </a:r>
          </a:p>
          <a:p>
            <a:r>
              <a:rPr lang="en-US" dirty="0"/>
              <a:t>Command: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46071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</TotalTime>
  <Words>365</Words>
  <Application>Microsoft Office PowerPoint</Application>
  <PresentationFormat>ملء الشاشة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The Ellipse tool Lecture 10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44</cp:revision>
  <dcterms:created xsi:type="dcterms:W3CDTF">2019-01-27T06:02:23Z</dcterms:created>
  <dcterms:modified xsi:type="dcterms:W3CDTF">2019-01-30T05:31:57Z</dcterms:modified>
</cp:coreProperties>
</file>