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h e  Arc tool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16835"/>
            <a:ext cx="8596668" cy="552452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AutoCAD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arcs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constructed using any three of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characteristics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arc – its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 point; a point on the arc ( Second  point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 ; its  End ; its  Radius ; the  Length  of the arc; the  Direction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arc is to be constructed;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Angle  between lines of the arc.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characteristics are shown in the menu appearing with a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 on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in the  Home/Draw  panel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018" y="1696278"/>
            <a:ext cx="7739270" cy="290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9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22853"/>
            <a:ext cx="8596668" cy="541851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call the  Arc  tool  click  on its tool icon in the  Home/Draw  panel,  click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Arc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 Draw  toolbar,  click  on  Arc  in the  Draw  drop-down menu, or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 a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arc  at the command line. In the following examples initials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 prompts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shown instead of selection from the menu shown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bellow: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725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1825" y="543339"/>
            <a:ext cx="3485321" cy="569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5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63827"/>
            <a:ext cx="8596668" cy="5577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</a:rPr>
              <a:t>First example ・Arc </a:t>
            </a:r>
            <a:r>
              <a:rPr lang="en-US" sz="2400" b="1" dirty="0" smtClean="0">
                <a:solidFill>
                  <a:schemeClr val="tx1"/>
                </a:solidFill>
              </a:rPr>
              <a:t>tool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i="1" dirty="0">
                <a:solidFill>
                  <a:schemeClr val="tx1"/>
                </a:solidFill>
              </a:rPr>
              <a:t>Left-click  the  Arc  tool icon. The command line shows: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</a:rPr>
              <a:t>Command: _arc Specify start point of arc or 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</a:rPr>
              <a:t> [Center]: 100,220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</a:rPr>
              <a:t>Specify second point of arc or [Center/End]: 55,250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</a:rPr>
              <a:t>Specify end point of arc: 10,220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</a:rPr>
              <a:t>Command: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79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89113"/>
            <a:ext cx="8596668" cy="535224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Second example ・</a:t>
            </a:r>
            <a:r>
              <a:rPr lang="en-US" sz="2400" b="1" dirty="0">
                <a:solidFill>
                  <a:schemeClr val="tx1"/>
                </a:solidFill>
              </a:rPr>
              <a:t>Arc tool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Command: right-click brings back the Arc sequence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ARC Specify start point of arc or [Center]: </a:t>
            </a:r>
            <a:r>
              <a:rPr lang="en-US" sz="2400" dirty="0" smtClean="0">
                <a:solidFill>
                  <a:schemeClr val="tx1"/>
                </a:solidFill>
              </a:rPr>
              <a:t>c </a:t>
            </a:r>
            <a:r>
              <a:rPr lang="en-US" sz="2400" dirty="0">
                <a:solidFill>
                  <a:schemeClr val="tx1"/>
                </a:solidFill>
              </a:rPr>
              <a:t>(Center)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Specify center point of arc: 200,190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Specify start point of arc: 260,215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Specify end point of arc or [Angle/chord Length]: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 140,215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Command: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3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993913"/>
            <a:ext cx="8596668" cy="5047449"/>
          </a:xfrm>
        </p:spPr>
        <p:txBody>
          <a:bodyPr>
            <a:normAutofit/>
          </a:bodyPr>
          <a:lstStyle/>
          <a:p>
            <a:r>
              <a:rPr lang="en-US" sz="2000" dirty="0"/>
              <a:t>Third example ・</a:t>
            </a:r>
            <a:r>
              <a:rPr lang="en-US" sz="2000" b="1" dirty="0"/>
              <a:t>Arc tool </a:t>
            </a:r>
            <a:r>
              <a:rPr lang="en-US" sz="2000" b="1" dirty="0" smtClean="0"/>
              <a:t> </a:t>
            </a:r>
            <a:endParaRPr lang="en-US" sz="2000" b="1" dirty="0"/>
          </a:p>
          <a:p>
            <a:r>
              <a:rPr lang="en-US" sz="2000" dirty="0"/>
              <a:t>Command: right-click brings back the Arc sequence</a:t>
            </a:r>
          </a:p>
          <a:p>
            <a:r>
              <a:rPr lang="en-US" sz="2000" dirty="0"/>
              <a:t>ARC Specify start point of arc or [Center]: 420,210</a:t>
            </a:r>
          </a:p>
          <a:p>
            <a:r>
              <a:rPr lang="en-US" sz="2000" dirty="0"/>
              <a:t>Specify second point of arc or [Center/End]: e (End)</a:t>
            </a:r>
          </a:p>
          <a:p>
            <a:r>
              <a:rPr lang="en-US" sz="2000" dirty="0"/>
              <a:t>Specify end point of arc: 320,210</a:t>
            </a:r>
          </a:p>
          <a:p>
            <a:r>
              <a:rPr lang="en-US" sz="2000" dirty="0"/>
              <a:t>Specify center point of arc or [Angle/Direction/</a:t>
            </a:r>
          </a:p>
          <a:p>
            <a:r>
              <a:rPr lang="en-US" sz="2000" dirty="0"/>
              <a:t> Radius]:       r (Radius)</a:t>
            </a:r>
          </a:p>
          <a:p>
            <a:r>
              <a:rPr lang="en-US" sz="2000" dirty="0"/>
              <a:t>Specify radius of arc: 75</a:t>
            </a:r>
          </a:p>
          <a:p>
            <a:r>
              <a:rPr lang="en-US" sz="2000" dirty="0"/>
              <a:t>Command: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5090855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319</Words>
  <Application>Microsoft Office PowerPoint</Application>
  <PresentationFormat>ملء الشاشة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T h e  Arc tool  Lecture 9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41</cp:revision>
  <dcterms:created xsi:type="dcterms:W3CDTF">2019-01-27T06:02:23Z</dcterms:created>
  <dcterms:modified xsi:type="dcterms:W3CDTF">2019-01-29T13:33:46Z</dcterms:modified>
</cp:coreProperties>
</file>