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Exercises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3447" y="967408"/>
            <a:ext cx="6093144" cy="495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54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3044" y="1325217"/>
            <a:ext cx="4770782" cy="450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81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9704" y="927652"/>
            <a:ext cx="6135757" cy="489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46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148" y="1060174"/>
            <a:ext cx="6003235" cy="474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847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57" y="1144241"/>
            <a:ext cx="5844208" cy="423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18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113" y="1046923"/>
            <a:ext cx="6467061" cy="481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67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670" y="977968"/>
            <a:ext cx="6559826" cy="495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547325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310</TotalTime>
  <Words>0</Words>
  <Application>Microsoft Office PowerPoint</Application>
  <PresentationFormat>ملء الشاشة</PresentationFormat>
  <Paragraphs>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Exercises Lecture 8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50</cp:revision>
  <dcterms:created xsi:type="dcterms:W3CDTF">2019-01-27T06:02:23Z</dcterms:created>
  <dcterms:modified xsi:type="dcterms:W3CDTF">2019-01-29T13:23:25Z</dcterms:modified>
</cp:coreProperties>
</file>