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5CFBF-A126-4BDB-A599-1399B00A8FDD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22D07-F174-4606-876F-F52DE2D5C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29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5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14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0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9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8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4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5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3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3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3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9267-D86B-4FD5-B026-C09127FDE797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85460" y="2875721"/>
            <a:ext cx="9223513" cy="87464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Exercises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5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3447" y="967408"/>
            <a:ext cx="6093144" cy="495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54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3044" y="1325217"/>
            <a:ext cx="4770782" cy="450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812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9704" y="927652"/>
            <a:ext cx="6135757" cy="489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846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148" y="1060174"/>
            <a:ext cx="6003235" cy="474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847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957" y="1144241"/>
            <a:ext cx="5844208" cy="423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18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113" y="1046923"/>
            <a:ext cx="6467061" cy="481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267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670" y="977968"/>
            <a:ext cx="6559826" cy="495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547325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310</TotalTime>
  <Words>0</Words>
  <Application>Microsoft Office PowerPoint</Application>
  <PresentationFormat>ملء الشاشة</PresentationFormat>
  <Paragraphs>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Trebuchet MS</vt:lpstr>
      <vt:lpstr>Wingdings 3</vt:lpstr>
      <vt:lpstr>واجهة</vt:lpstr>
      <vt:lpstr>       Exercises Lecture 8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Introduction to AutoCAD   First class</dc:title>
  <dc:creator>هندسة الكهرباء</dc:creator>
  <cp:lastModifiedBy>هندسة الكهرباء</cp:lastModifiedBy>
  <cp:revision>50</cp:revision>
  <dcterms:created xsi:type="dcterms:W3CDTF">2019-01-27T06:02:23Z</dcterms:created>
  <dcterms:modified xsi:type="dcterms:W3CDTF">2019-01-29T13:23:25Z</dcterms:modified>
</cp:coreProperties>
</file>