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for polyline tool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03583"/>
            <a:ext cx="8596668" cy="5537779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Example: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Left-click 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Polyline  tool icon. The command line shows: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Command: _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pline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Specify start point: 40,250 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Current line width is 0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Arc/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Halfwidth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/Length/Undo/ Width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]: w (Width) 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starting width   0          : 5 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ending width   5         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right-click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[Arc/Close/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Halfwidth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/Length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Undo/Width]: 160,250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[prompts]: h (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Halfwidth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starting half-width   2.5          : 1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ending half-width   1         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right-click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[prompts]: 260,250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[prompts]: 260,180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[prompts]: w (Width)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38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97565"/>
            <a:ext cx="8596668" cy="564379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Specify starting width   1          : 10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ending width   10         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right-click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[prompts]: 260,120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[prompts]: h (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Halfwidth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starting half-width   5          : 2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ending half-width   2         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right-click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[prompts]: 160,120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[prompts]: w (Width)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starting width   4          : 20 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ending width   20         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right-click 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[prompts]: 40,120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starting width   20          : 5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ending width   5         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right-click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[prompts]: c (Close)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Command      :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95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7670" y="1020418"/>
            <a:ext cx="5526156" cy="331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41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03583"/>
            <a:ext cx="8596668" cy="5537779"/>
          </a:xfrm>
        </p:spPr>
        <p:txBody>
          <a:bodyPr>
            <a:normAutofit/>
          </a:bodyPr>
          <a:lstStyle/>
          <a:p>
            <a:r>
              <a:rPr lang="en-US" i="1" smtClean="0"/>
              <a:t>2</a:t>
            </a:r>
            <a:r>
              <a:rPr lang="en-US" i="1" baseline="30000" smtClean="0"/>
              <a:t>nd</a:t>
            </a:r>
            <a:r>
              <a:rPr lang="en-US" i="1" smtClean="0"/>
              <a:t> Example:</a:t>
            </a:r>
          </a:p>
          <a:p>
            <a:r>
              <a:rPr lang="en-US" i="1" dirty="0" smtClean="0"/>
              <a:t>Left-click  </a:t>
            </a:r>
            <a:r>
              <a:rPr lang="en-US" i="1" dirty="0"/>
              <a:t>the  </a:t>
            </a:r>
            <a:r>
              <a:rPr lang="en-US" b="1" i="1" dirty="0"/>
              <a:t>Polyline  tool icon. The command line shows:</a:t>
            </a:r>
          </a:p>
          <a:p>
            <a:r>
              <a:rPr lang="en-US" dirty="0"/>
              <a:t>    Command: _</a:t>
            </a:r>
            <a:r>
              <a:rPr lang="en-US" dirty="0" err="1"/>
              <a:t>pline</a:t>
            </a:r>
            <a:r>
              <a:rPr lang="en-US" dirty="0"/>
              <a:t> Specify start point: 80,170 </a:t>
            </a:r>
          </a:p>
          <a:p>
            <a:r>
              <a:rPr lang="en-US" dirty="0"/>
              <a:t>    Current line width is 0 </a:t>
            </a:r>
          </a:p>
          <a:p>
            <a:r>
              <a:rPr lang="en-US" dirty="0"/>
              <a:t>    Specify next point or [prompts]: w (Width</a:t>
            </a:r>
            <a:r>
              <a:rPr lang="en-US" dirty="0" smtClean="0"/>
              <a:t>)</a:t>
            </a:r>
          </a:p>
          <a:p>
            <a:r>
              <a:rPr lang="en-US" dirty="0"/>
              <a:t>Specify starting width   0          : 1</a:t>
            </a:r>
          </a:p>
          <a:p>
            <a:r>
              <a:rPr lang="en-US" dirty="0"/>
              <a:t>    Specify ending width   1          </a:t>
            </a:r>
            <a:r>
              <a:rPr lang="en-US" dirty="0" smtClean="0"/>
              <a:t>: right-click </a:t>
            </a:r>
            <a:endParaRPr lang="en-US" dirty="0"/>
          </a:p>
          <a:p>
            <a:r>
              <a:rPr lang="en-US" dirty="0"/>
              <a:t>    Specify next point or [prompts]: a (Arc)</a:t>
            </a:r>
          </a:p>
          <a:p>
            <a:r>
              <a:rPr lang="en-US" dirty="0"/>
              <a:t>    Specify endpoint of arc or [prompts]: s (second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  <a:p>
            <a:r>
              <a:rPr lang="en-US" dirty="0"/>
              <a:t>    Specify second point on arc: 160,250</a:t>
            </a:r>
          </a:p>
          <a:p>
            <a:r>
              <a:rPr lang="en-US" dirty="0"/>
              <a:t>    Specify end point of arc: 240,170</a:t>
            </a:r>
          </a:p>
          <a:p>
            <a:r>
              <a:rPr lang="en-US" dirty="0"/>
              <a:t>    Specify end point of arc or [prompts]: cl (Close)</a:t>
            </a:r>
          </a:p>
          <a:p>
            <a:r>
              <a:rPr lang="en-US" dirty="0"/>
              <a:t>    Command: </a:t>
            </a:r>
          </a:p>
        </p:txBody>
      </p:sp>
    </p:spTree>
    <p:extLst>
      <p:ext uri="{BB962C8B-B14F-4D97-AF65-F5344CB8AC3E}">
        <p14:creationId xmlns:p14="http://schemas.microsoft.com/office/powerpoint/2010/main" val="419855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30087"/>
            <a:ext cx="8596668" cy="55112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and the circle </a:t>
            </a:r>
            <a:r>
              <a:rPr lang="en-US" dirty="0" smtClean="0"/>
              <a:t>is formed: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3530" y="1272209"/>
            <a:ext cx="4969566" cy="36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38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37323"/>
            <a:ext cx="8596668" cy="5604040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3</a:t>
            </a:r>
            <a:r>
              <a:rPr lang="en-US" i="1" baseline="30000" dirty="0" smtClean="0"/>
              <a:t>rd</a:t>
            </a:r>
            <a:r>
              <a:rPr lang="en-US" i="1" dirty="0" smtClean="0"/>
              <a:t> Example:</a:t>
            </a:r>
          </a:p>
          <a:p>
            <a:r>
              <a:rPr lang="en-US" i="1" dirty="0" smtClean="0"/>
              <a:t>Left-click  </a:t>
            </a:r>
            <a:r>
              <a:rPr lang="en-US" i="1" dirty="0"/>
              <a:t>the  </a:t>
            </a:r>
            <a:r>
              <a:rPr lang="en-US" b="1" i="1" dirty="0"/>
              <a:t>Polyline  tool icon. The command line shows: </a:t>
            </a:r>
          </a:p>
          <a:p>
            <a:r>
              <a:rPr lang="en-US" dirty="0"/>
              <a:t>    Command: _</a:t>
            </a:r>
            <a:r>
              <a:rPr lang="en-US" dirty="0" err="1"/>
              <a:t>pline</a:t>
            </a:r>
            <a:r>
              <a:rPr lang="en-US" dirty="0"/>
              <a:t> Specify start point: 60,180</a:t>
            </a:r>
          </a:p>
          <a:p>
            <a:r>
              <a:rPr lang="en-US" dirty="0"/>
              <a:t>    Current line width is 0</a:t>
            </a:r>
          </a:p>
          <a:p>
            <a:r>
              <a:rPr lang="en-US" dirty="0"/>
              <a:t>    Specify next point or [prompts]: w (Width) </a:t>
            </a:r>
          </a:p>
          <a:p>
            <a:r>
              <a:rPr lang="en-US" dirty="0"/>
              <a:t>    Specify starting width   0          : 1 </a:t>
            </a:r>
          </a:p>
          <a:p>
            <a:r>
              <a:rPr lang="en-US" dirty="0"/>
              <a:t>    Specify ending width   1          </a:t>
            </a:r>
            <a:r>
              <a:rPr lang="en-US" dirty="0" smtClean="0"/>
              <a:t>: right-click </a:t>
            </a:r>
            <a:endParaRPr lang="en-US" dirty="0"/>
          </a:p>
          <a:p>
            <a:r>
              <a:rPr lang="en-US" dirty="0"/>
              <a:t>    Specify next point or [prompts]: 190,180</a:t>
            </a:r>
          </a:p>
          <a:p>
            <a:r>
              <a:rPr lang="en-US" dirty="0"/>
              <a:t>    Specify next point or [prompts]: w (Width)</a:t>
            </a:r>
          </a:p>
          <a:p>
            <a:r>
              <a:rPr lang="en-US" dirty="0"/>
              <a:t>    Specify starting width   1          : 20</a:t>
            </a:r>
          </a:p>
          <a:p>
            <a:r>
              <a:rPr lang="en-US" dirty="0"/>
              <a:t>    Specify ending width   20          : 0</a:t>
            </a:r>
          </a:p>
          <a:p>
            <a:r>
              <a:rPr lang="en-US" dirty="0"/>
              <a:t>    Specify next point or [prompts]: 265,180</a:t>
            </a:r>
          </a:p>
          <a:p>
            <a:r>
              <a:rPr lang="en-US" dirty="0"/>
              <a:t>    Specify next point or [prompts</a:t>
            </a:r>
            <a:r>
              <a:rPr lang="en-US" dirty="0" smtClean="0"/>
              <a:t>]: right-click </a:t>
            </a:r>
            <a:endParaRPr lang="en-US" dirty="0"/>
          </a:p>
          <a:p>
            <a:r>
              <a:rPr lang="en-US" dirty="0"/>
              <a:t>    Command: </a:t>
            </a:r>
          </a:p>
          <a:p>
            <a:r>
              <a:rPr lang="en-US" dirty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2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50575"/>
            <a:ext cx="8596668" cy="5590788"/>
          </a:xfrm>
        </p:spPr>
        <p:txBody>
          <a:bodyPr/>
          <a:lstStyle/>
          <a:p>
            <a:r>
              <a:rPr lang="en-US" dirty="0"/>
              <a:t>and the arrow </a:t>
            </a:r>
            <a:r>
              <a:rPr lang="en-US" dirty="0" smtClean="0"/>
              <a:t>is formed:</a:t>
            </a:r>
          </a:p>
          <a:p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791" y="2252870"/>
            <a:ext cx="4348784" cy="148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798572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</TotalTime>
  <Words>485</Words>
  <Application>Microsoft Office PowerPoint</Application>
  <PresentationFormat>ملء الشاشة</PresentationFormat>
  <Paragraphs>60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Examples for polyline tool Lecture 7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42</cp:revision>
  <dcterms:created xsi:type="dcterms:W3CDTF">2019-01-27T06:02:23Z</dcterms:created>
  <dcterms:modified xsi:type="dcterms:W3CDTF">2019-01-29T11:09:48Z</dcterms:modified>
</cp:coreProperties>
</file>