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Drawing with the Polyline tool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477079"/>
            <a:ext cx="8596668" cy="5564284"/>
          </a:xfrm>
        </p:spPr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drawing lines with the  Line  tool, each line drawn is an object in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own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right. A rectangle drawn with the  Line  tool is four objects. A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rectangle drawn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the  Polyline  tool is a single object. Lines of different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thickness, arcs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arrows and circles can all be drawn using this tool as will be shown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examples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describing constructions using the  Polyline  tool.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Constructions resulting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using the tool are known as  polylines  or 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plines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794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4087" y="1524000"/>
            <a:ext cx="5910469" cy="4380944"/>
          </a:xfrm>
          <a:prstGeom prst="rect">
            <a:avLst/>
          </a:prstGeom>
        </p:spPr>
      </p:pic>
      <p:sp>
        <p:nvSpPr>
          <p:cNvPr id="7" name="مستطيل 6"/>
          <p:cNvSpPr/>
          <p:nvPr/>
        </p:nvSpPr>
        <p:spPr>
          <a:xfrm>
            <a:off x="2294475" y="752925"/>
            <a:ext cx="54296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Polyline tool icon in the Home/Draw  panel</a:t>
            </a:r>
          </a:p>
        </p:txBody>
      </p:sp>
    </p:spTree>
    <p:extLst>
      <p:ext uri="{BB962C8B-B14F-4D97-AF65-F5344CB8AC3E}">
        <p14:creationId xmlns:p14="http://schemas.microsoft.com/office/powerpoint/2010/main" val="1725012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609601"/>
            <a:ext cx="8596668" cy="5431762"/>
          </a:xfrm>
        </p:spPr>
        <p:txBody>
          <a:bodyPr/>
          <a:lstStyle/>
          <a:p>
            <a:r>
              <a:rPr lang="en-US" dirty="0"/>
              <a:t>The  </a:t>
            </a:r>
            <a:r>
              <a:rPr lang="en-US" b="1" dirty="0"/>
              <a:t>Polyline  tool can be called from the  Home/Draw  panel </a:t>
            </a:r>
            <a:r>
              <a:rPr lang="en-US" b="1" dirty="0" smtClean="0"/>
              <a:t>or </a:t>
            </a:r>
            <a:r>
              <a:rPr lang="en-US" dirty="0" smtClean="0"/>
              <a:t>by </a:t>
            </a:r>
            <a:r>
              <a:rPr lang="en-US" i="1" dirty="0"/>
              <a:t>entering   </a:t>
            </a:r>
            <a:r>
              <a:rPr lang="en-US" b="1" i="1" dirty="0" err="1"/>
              <a:t>pl</a:t>
            </a:r>
            <a:r>
              <a:rPr lang="en-US" b="1" i="1" dirty="0"/>
              <a:t>  at the command line. </a:t>
            </a:r>
            <a:endParaRPr lang="en-US" b="1" i="1" dirty="0" smtClean="0"/>
          </a:p>
          <a:p>
            <a:r>
              <a:rPr lang="en-US" dirty="0"/>
              <a:t>First example </a:t>
            </a:r>
            <a:r>
              <a:rPr lang="en-US" dirty="0" smtClean="0"/>
              <a:t>:</a:t>
            </a:r>
            <a:r>
              <a:rPr lang="en-US" b="1" dirty="0" smtClean="0"/>
              <a:t> </a:t>
            </a:r>
            <a:r>
              <a:rPr lang="en-US" b="1" dirty="0"/>
              <a:t>Polyline tool </a:t>
            </a:r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480" y="1940629"/>
            <a:ext cx="5022574" cy="276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54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69843"/>
            <a:ext cx="8596668" cy="547151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example  enter  and  right-click  have not been included.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Left-click  the 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Polyline  tool. The command line shows: 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Command: _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Specify start point: 30,250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Current line width is 0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Arc/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Halfwidth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/Length/ Undo/Width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]: 230,250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Arc/Close/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Halfwidth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/Length/Undo/Width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]: 230,120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Arc/Close/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Halfwidth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/Length/Undo/Width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]: 30,120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Arc/Close/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Halfwidth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/Length/Undo/Width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]: c (Close)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Command      :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129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16835"/>
            <a:ext cx="8596668" cy="5524527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   Note the prompts – 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  for constructing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pline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arcs;  Close  to close 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outline;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Halfwidth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to halve the width of a wide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pline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Length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  the required length of a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pline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Undo  to undo the last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pline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constructed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  to close an outline. </a:t>
            </a:r>
          </a:p>
          <a:p>
            <a:pPr algn="just">
              <a:lnSpc>
                <a:spcPct val="200000"/>
              </a:lnSpc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2.     Only the capital letter(s) of a prompt needs to be  entered  in upper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lower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to make that prompt effective.  </a:t>
            </a:r>
          </a:p>
          <a:p>
            <a:pPr algn="just">
              <a:lnSpc>
                <a:spcPct val="200000"/>
              </a:lnSpc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3.     Other prompts will appear when the 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Polyline  tool is in use as will be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shown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later examples.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332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5392" y="1126434"/>
            <a:ext cx="5632174" cy="4028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537742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178</TotalTime>
  <Words>301</Words>
  <Application>Microsoft Office PowerPoint</Application>
  <PresentationFormat>ملء الشاشة</PresentationFormat>
  <Paragraphs>20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4" baseType="lpstr"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Drawing with the Polyline tool  Lecture 6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41</cp:revision>
  <dcterms:created xsi:type="dcterms:W3CDTF">2019-01-27T06:02:23Z</dcterms:created>
  <dcterms:modified xsi:type="dcterms:W3CDTF">2019-01-29T10:59:07Z</dcterms:modified>
</cp:coreProperties>
</file>