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6"/>
  </p:notes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95CFBF-A126-4BDB-A599-1399B00A8FDD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22D07-F174-4606-876F-F52DE2D5C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620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126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874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55299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315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41425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769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9203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90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489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949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21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559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830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530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032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841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89267-D86B-4FD5-B026-C09127FDE7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734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285460" y="2875721"/>
            <a:ext cx="9223513" cy="874644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/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/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/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Undo and Redo tools 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Lecture </a:t>
            </a:r>
            <a:r>
              <a:rPr lang="en-US" sz="40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sz="4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552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397565"/>
            <a:ext cx="8596668" cy="5643797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other tools of value when errors have been made are the  Undo 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 Redo 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tools. To undo the last action taken by any tool when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constructing  a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drawing, either  left-click  the  Undo  tool in the  Standard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Annotation  toolbar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 enter   u  at the command line. Regardless of which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method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adopted the error is deleted from the drawing. </a:t>
            </a:r>
          </a:p>
        </p:txBody>
      </p:sp>
    </p:spTree>
    <p:extLst>
      <p:ext uri="{BB962C8B-B14F-4D97-AF65-F5344CB8AC3E}">
        <p14:creationId xmlns:p14="http://schemas.microsoft.com/office/powerpoint/2010/main" val="3156728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عنصر نائب للمحتوى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83027" y="1152938"/>
            <a:ext cx="7023652" cy="3207025"/>
          </a:xfrm>
          <a:prstGeom prst="rect">
            <a:avLst/>
          </a:prstGeom>
        </p:spPr>
      </p:pic>
      <p:sp>
        <p:nvSpPr>
          <p:cNvPr id="7" name="مستطيل 6"/>
          <p:cNvSpPr/>
          <p:nvPr/>
        </p:nvSpPr>
        <p:spPr>
          <a:xfrm>
            <a:off x="2610679" y="4643087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Undo tool in the Standard Annotation  toolbar</a:t>
            </a:r>
          </a:p>
        </p:txBody>
      </p:sp>
    </p:spTree>
    <p:extLst>
      <p:ext uri="{BB962C8B-B14F-4D97-AF65-F5344CB8AC3E}">
        <p14:creationId xmlns:p14="http://schemas.microsoft.com/office/powerpoint/2010/main" val="3600425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503583"/>
            <a:ext cx="8596668" cy="5537779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Everything done during a session in constructing a drawing can be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undone by 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repeated clicking  on the  Undo  tool icon or by  entering   u ’s at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command 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line. </a:t>
            </a:r>
          </a:p>
          <a:p>
            <a:pPr algn="just">
              <a:lnSpc>
                <a:spcPct val="200000"/>
              </a:lnSpc>
            </a:pP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To bring back objects that have just been removed by the use of  Undo ’s,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left-click  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 Redo  tool icon in the  Standard Annotation  toolbar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  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   Redo  at the command line. </a:t>
            </a:r>
          </a:p>
        </p:txBody>
      </p:sp>
    </p:spTree>
    <p:extLst>
      <p:ext uri="{BB962C8B-B14F-4D97-AF65-F5344CB8AC3E}">
        <p14:creationId xmlns:p14="http://schemas.microsoft.com/office/powerpoint/2010/main" val="985243276"/>
      </p:ext>
    </p:extLst>
  </p:cSld>
  <p:clrMapOvr>
    <a:masterClrMapping/>
  </p:clrMapOvr>
</p:sld>
</file>

<file path=ppt/theme/theme1.xml><?xml version="1.0" encoding="utf-8"?>
<a:theme xmlns:a="http://schemas.openxmlformats.org/drawingml/2006/main" name="واجهة">
  <a:themeElements>
    <a:clrScheme name="واجهة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واجهة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واجهة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168</TotalTime>
  <Words>136</Words>
  <Application>Microsoft Office PowerPoint</Application>
  <PresentationFormat>ملء الشاشة</PresentationFormat>
  <Paragraphs>5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11" baseType="lpstr">
      <vt:lpstr>Arial</vt:lpstr>
      <vt:lpstr>Calibri</vt:lpstr>
      <vt:lpstr>Tahoma</vt:lpstr>
      <vt:lpstr>Times New Roman</vt:lpstr>
      <vt:lpstr>Trebuchet MS</vt:lpstr>
      <vt:lpstr>Wingdings 3</vt:lpstr>
      <vt:lpstr>واجهة</vt:lpstr>
      <vt:lpstr>       Undo and Redo tools  Lecture 5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Introduction to AutoCAD   First class</dc:title>
  <dc:creator>هندسة الكهرباء</dc:creator>
  <cp:lastModifiedBy>هندسة الكهرباء</cp:lastModifiedBy>
  <cp:revision>37</cp:revision>
  <dcterms:created xsi:type="dcterms:W3CDTF">2019-01-27T06:02:23Z</dcterms:created>
  <dcterms:modified xsi:type="dcterms:W3CDTF">2019-01-29T10:59:37Z</dcterms:modified>
</cp:coreProperties>
</file>