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Undo and Redo tools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97565"/>
            <a:ext cx="8596668" cy="5643797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other tools of value when errors have been made are the  Undo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 Redo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tools. To undo the last action taken by any tool when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constructing 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drawing, either  left-click  the  Undo  tool in the  Standard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Annotation  toolbar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enter   u  at the command line. Regardless of which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method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adopted the error is deleted from the drawing. </a:t>
            </a:r>
          </a:p>
        </p:txBody>
      </p:sp>
    </p:spTree>
    <p:extLst>
      <p:ext uri="{BB962C8B-B14F-4D97-AF65-F5344CB8AC3E}">
        <p14:creationId xmlns:p14="http://schemas.microsoft.com/office/powerpoint/2010/main" val="31567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3027" y="1152938"/>
            <a:ext cx="7023652" cy="3207025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2610679" y="4643087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Undo tool in the Standard Annotation  toolbar</a:t>
            </a:r>
          </a:p>
        </p:txBody>
      </p:sp>
    </p:spTree>
    <p:extLst>
      <p:ext uri="{BB962C8B-B14F-4D97-AF65-F5344CB8AC3E}">
        <p14:creationId xmlns:p14="http://schemas.microsoft.com/office/powerpoint/2010/main" val="360042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03583"/>
            <a:ext cx="8596668" cy="5537779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done during a session in constructing a drawing can be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undone by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repeated clicking  on the  Undo  tool icon or by  entering   u ’s at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command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line. </a:t>
            </a:r>
          </a:p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To bring back objects that have just been removed by the use of  Undo ’s,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left-click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Redo  tool icon in the  Standard Annotation  toolbar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  Redo  at the command line. </a:t>
            </a:r>
          </a:p>
        </p:txBody>
      </p:sp>
    </p:spTree>
    <p:extLst>
      <p:ext uri="{BB962C8B-B14F-4D97-AF65-F5344CB8AC3E}">
        <p14:creationId xmlns:p14="http://schemas.microsoft.com/office/powerpoint/2010/main" val="985243276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136</Words>
  <Application>Microsoft Office PowerPoint</Application>
  <PresentationFormat>ملء الشاشة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Undo and Redo tools  Lecture 5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37</cp:revision>
  <dcterms:created xsi:type="dcterms:W3CDTF">2019-01-27T06:02:23Z</dcterms:created>
  <dcterms:modified xsi:type="dcterms:W3CDTF">2019-01-29T10:59:37Z</dcterms:modified>
</cp:coreProperties>
</file>