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 e  Erase 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44557"/>
            <a:ext cx="8596668" cy="569680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 error has been made when using any of the AutoCAD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tools,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or objects which have been incorrectly drawn can be deleted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Erase  tool. The  Erase  tool icon can be selected from the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Home/ Modify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( 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 by  entering   e  at the command line.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0468" y="2084715"/>
            <a:ext cx="3856381" cy="374461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5910468" y="6041362"/>
            <a:ext cx="38563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Fig.4.1:The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Erase tool icon from the Home/Modify panel</a:t>
            </a:r>
          </a:p>
        </p:txBody>
      </p:sp>
    </p:spTree>
    <p:extLst>
      <p:ext uri="{BB962C8B-B14F-4D97-AF65-F5344CB8AC3E}">
        <p14:creationId xmlns:p14="http://schemas.microsoft.com/office/powerpoint/2010/main" val="398526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50575"/>
            <a:ext cx="8596668" cy="5590788"/>
          </a:xfrm>
        </p:spPr>
        <p:txBody>
          <a:bodyPr/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example – Erase (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Fig.4.3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   With  Line  construct the outline ( 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   ).</a:t>
            </a:r>
          </a:p>
          <a:p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166" y="1696278"/>
            <a:ext cx="5346010" cy="318052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1993954" y="5089749"/>
            <a:ext cx="5374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example( Erase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 incorrect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7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30087"/>
            <a:ext cx="8596668" cy="55112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 Assuming two lines of the outline have been incorrectly drawn,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leftclick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 Erase tool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icon.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shows:   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Command: _erase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objects: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one of the lines 1 found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Select objects: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the other line 2 total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Select objects: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right-click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Command: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and the two lines are deleted (right-hand drawing of  Fig. 2.18   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6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9773" y="901148"/>
            <a:ext cx="6599583" cy="318052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3325524" y="4622560"/>
            <a:ext cx="3288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4.4: First example (Erase).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86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662609"/>
            <a:ext cx="8596668" cy="5378753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Erase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Fig.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two lines could also have been deleted by the following method: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Left-click  the  Erase  tool icon. The command line shows:    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Command: _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erase Select objects: enter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(Crossing)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Specify ﬁrst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corner: pick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opposite  corner: pick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found</a:t>
            </a: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Select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objects: right-click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Command: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two lines are deleted as in the right-hand drawing of  Fig.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4.5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596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5149" y="980662"/>
            <a:ext cx="5459896" cy="3949147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3424495" y="5245412"/>
            <a:ext cx="3461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 :Second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(Erase).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255380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</TotalTime>
  <Words>274</Words>
  <Application>Microsoft Office PowerPoint</Application>
  <PresentationFormat>ملء الشاشة</PresentationFormat>
  <Paragraphs>24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T h e  Erase tool  Lecture 4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34</cp:revision>
  <dcterms:created xsi:type="dcterms:W3CDTF">2019-01-27T06:02:23Z</dcterms:created>
  <dcterms:modified xsi:type="dcterms:W3CDTF">2019-01-27T08:48:42Z</dcterms:modified>
</cp:coreProperties>
</file>