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5CFBF-A126-4BDB-A599-1399B00A8FDD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22D07-F174-4606-876F-F52DE2D5C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20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2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7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5299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15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4142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20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9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8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4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5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3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3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3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4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3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85460" y="2875721"/>
            <a:ext cx="9223513" cy="87464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pt-B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h e  Erase tool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552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344557"/>
            <a:ext cx="8596668" cy="5696805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an error has been made when using any of the AutoCAD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tools, 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 or objects which have been incorrectly drawn can be deleted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Erase  tool. The  Erase  tool icon can be selected from the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Home/ Modify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panel ( Fig.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4.1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or by  entering   e  at the command line.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0468" y="2084715"/>
            <a:ext cx="3856381" cy="3744612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5910468" y="6041362"/>
            <a:ext cx="38563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Fig.4.1:The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Erase tool icon from the Home/Modify panel</a:t>
            </a:r>
          </a:p>
        </p:txBody>
      </p:sp>
    </p:spTree>
    <p:extLst>
      <p:ext uri="{BB962C8B-B14F-4D97-AF65-F5344CB8AC3E}">
        <p14:creationId xmlns:p14="http://schemas.microsoft.com/office/powerpoint/2010/main" val="3985261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450575"/>
            <a:ext cx="8596668" cy="5590788"/>
          </a:xfrm>
        </p:spPr>
        <p:txBody>
          <a:bodyPr/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example – Erase (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Fig.4.3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   With  Line  construct the outline ( Fig.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4.2   ).</a:t>
            </a:r>
          </a:p>
          <a:p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1166" y="1696278"/>
            <a:ext cx="5346010" cy="3180522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1993954" y="5089749"/>
            <a:ext cx="5374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4.2: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example( Erase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 incorrect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outline).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871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530087"/>
            <a:ext cx="8596668" cy="551127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   Assuming two lines of the outline have been incorrectly drawn,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leftclick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 Erase tool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icon.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command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shows:   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Command: _erase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objects: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pick one of the lines 1 found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Select objects: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pick the other line 2 total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Select objects: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right-click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Command: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and the two lines are deleted (right-hand drawing of  Fig. 2.18   ).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064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9773" y="901148"/>
            <a:ext cx="6599583" cy="3180521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3325524" y="4622560"/>
            <a:ext cx="3288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4.4: First example (Erase).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862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662609"/>
            <a:ext cx="8596668" cy="5378753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Erase 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Fig.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4.5  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just">
              <a:lnSpc>
                <a:spcPct val="200000"/>
              </a:lnSpc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The two lines could also have been deleted by the following method:</a:t>
            </a:r>
          </a:p>
          <a:p>
            <a:pPr algn="just">
              <a:lnSpc>
                <a:spcPct val="200000"/>
              </a:lnSpc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 Left-click  the  Erase  tool icon. The command line shows:    </a:t>
            </a:r>
          </a:p>
          <a:p>
            <a:pPr algn="just">
              <a:lnSpc>
                <a:spcPct val="200000"/>
              </a:lnSpc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Command: _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erase Select objects: enter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(Crossing)</a:t>
            </a:r>
          </a:p>
          <a:p>
            <a:pPr algn="just">
              <a:lnSpc>
                <a:spcPct val="200000"/>
              </a:lnSpc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Specify ﬁrst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corner: pick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Specify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opposite  corner: pick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found</a:t>
            </a:r>
          </a:p>
          <a:p>
            <a:pPr algn="just">
              <a:lnSpc>
                <a:spcPct val="200000"/>
              </a:lnSpc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Select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objects: right-click 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Command: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two lines are deleted as in the right-hand drawing of  Fig.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4.5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596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5149" y="980662"/>
            <a:ext cx="5459896" cy="3949147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3424495" y="5245412"/>
            <a:ext cx="34612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4.5 :Second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(Erase).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255380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160</TotalTime>
  <Words>274</Words>
  <Application>Microsoft Office PowerPoint</Application>
  <PresentationFormat>ملء الشاشة</PresentationFormat>
  <Paragraphs>24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4" baseType="lpstr">
      <vt:lpstr>Arial</vt:lpstr>
      <vt:lpstr>Calibri</vt:lpstr>
      <vt:lpstr>Tahoma</vt:lpstr>
      <vt:lpstr>Times New Roman</vt:lpstr>
      <vt:lpstr>Trebuchet MS</vt:lpstr>
      <vt:lpstr>Wingdings 3</vt:lpstr>
      <vt:lpstr>واجهة</vt:lpstr>
      <vt:lpstr>       T h e  Erase tool  Lecture 4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Introduction to AutoCAD   First class</dc:title>
  <dc:creator>هندسة الكهرباء</dc:creator>
  <cp:lastModifiedBy>هندسة الكهرباء</cp:lastModifiedBy>
  <cp:revision>34</cp:revision>
  <dcterms:created xsi:type="dcterms:W3CDTF">2019-01-27T06:02:23Z</dcterms:created>
  <dcterms:modified xsi:type="dcterms:W3CDTF">2019-01-27T08:48:42Z</dcterms:modified>
</cp:coreProperties>
</file>