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2" d="100"/>
          <a:sy n="72" d="100"/>
        </p:scale>
        <p:origin x="63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95CFBF-A126-4BDB-A599-1399B00A8FDD}" type="datetimeFigureOut">
              <a:rPr lang="en-US" smtClean="0"/>
              <a:t>1/27/2019</a:t>
            </a:fld>
            <a:endParaRPr lang="en-US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C22D07-F174-4606-876F-F52DE2D5C9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6205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89267-D86B-4FD5-B026-C09127FDE797}" type="datetimeFigureOut">
              <a:rPr lang="en-US" smtClean="0"/>
              <a:t>1/27/2019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F68D5-7C12-46A8-B4F6-679226A740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1267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لعنوان والتسمية ال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89267-D86B-4FD5-B026-C09127FDE797}" type="datetimeFigureOut">
              <a:rPr lang="en-US" smtClean="0"/>
              <a:t>1/27/2019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F68D5-7C12-46A8-B4F6-679226A740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08740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قتباس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89267-D86B-4FD5-B026-C09127FDE797}" type="datetimeFigureOut">
              <a:rPr lang="en-US" smtClean="0"/>
              <a:t>1/27/2019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F68D5-7C12-46A8-B4F6-679226A740BF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552995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بطاقة اس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89267-D86B-4FD5-B026-C09127FDE797}" type="datetimeFigureOut">
              <a:rPr lang="en-US" smtClean="0"/>
              <a:t>1/27/2019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F68D5-7C12-46A8-B4F6-679226A740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3154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بطاقة اسم ذات اقتبا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89267-D86B-4FD5-B026-C09127FDE797}" type="datetimeFigureOut">
              <a:rPr lang="en-US" smtClean="0"/>
              <a:t>1/27/2019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F68D5-7C12-46A8-B4F6-679226A740BF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541425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صواب أو خطأ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89267-D86B-4FD5-B026-C09127FDE797}" type="datetimeFigureOut">
              <a:rPr lang="en-US" smtClean="0"/>
              <a:t>1/27/2019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F68D5-7C12-46A8-B4F6-679226A740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769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89267-D86B-4FD5-B026-C09127FDE797}" type="datetimeFigureOut">
              <a:rPr lang="en-US" smtClean="0"/>
              <a:t>1/27/2019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F68D5-7C12-46A8-B4F6-679226A740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9203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89267-D86B-4FD5-B026-C09127FDE797}" type="datetimeFigureOut">
              <a:rPr lang="en-US" smtClean="0"/>
              <a:t>1/27/2019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F68D5-7C12-46A8-B4F6-679226A740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5902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89267-D86B-4FD5-B026-C09127FDE797}" type="datetimeFigureOut">
              <a:rPr lang="en-US" smtClean="0"/>
              <a:t>1/27/2019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F68D5-7C12-46A8-B4F6-679226A740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489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89267-D86B-4FD5-B026-C09127FDE797}" type="datetimeFigureOut">
              <a:rPr lang="en-US" smtClean="0"/>
              <a:t>1/27/2019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F68D5-7C12-46A8-B4F6-679226A740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9493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89267-D86B-4FD5-B026-C09127FDE797}" type="datetimeFigureOut">
              <a:rPr lang="en-US" smtClean="0"/>
              <a:t>1/27/2019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F68D5-7C12-46A8-B4F6-679226A740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214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89267-D86B-4FD5-B026-C09127FDE797}" type="datetimeFigureOut">
              <a:rPr lang="en-US" smtClean="0"/>
              <a:t>1/27/2019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F68D5-7C12-46A8-B4F6-679226A740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5591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89267-D86B-4FD5-B026-C09127FDE797}" type="datetimeFigureOut">
              <a:rPr lang="en-US" smtClean="0"/>
              <a:t>1/27/2019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F68D5-7C12-46A8-B4F6-679226A740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8302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89267-D86B-4FD5-B026-C09127FDE797}" type="datetimeFigureOut">
              <a:rPr lang="en-US" smtClean="0"/>
              <a:t>1/27/2019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F68D5-7C12-46A8-B4F6-679226A740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5301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89267-D86B-4FD5-B026-C09127FDE797}" type="datetimeFigureOut">
              <a:rPr lang="en-US" smtClean="0"/>
              <a:t>1/27/2019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F68D5-7C12-46A8-B4F6-679226A740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0325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89267-D86B-4FD5-B026-C09127FDE797}" type="datetimeFigureOut">
              <a:rPr lang="en-US" smtClean="0"/>
              <a:t>1/27/2019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F68D5-7C12-46A8-B4F6-679226A740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8410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789267-D86B-4FD5-B026-C09127FDE797}" type="datetimeFigureOut">
              <a:rPr lang="en-US" smtClean="0"/>
              <a:t>1/27/2019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9FF68D5-7C12-46A8-B4F6-679226A740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7341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707" r:id="rId12"/>
    <p:sldLayoutId id="2147483708" r:id="rId13"/>
    <p:sldLayoutId id="2147483709" r:id="rId14"/>
    <p:sldLayoutId id="2147483710" r:id="rId15"/>
    <p:sldLayoutId id="214748371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285460" y="2875721"/>
            <a:ext cx="9223513" cy="874644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chemeClr val="tx2"/>
                </a:solidFill>
              </a:rPr>
              <a:t/>
            </a:r>
            <a:br>
              <a:rPr lang="en-US" b="1" dirty="0" smtClean="0">
                <a:solidFill>
                  <a:schemeClr val="tx2"/>
                </a:solidFill>
              </a:rPr>
            </a:br>
            <a:r>
              <a:rPr lang="en-US" b="1" dirty="0">
                <a:solidFill>
                  <a:schemeClr val="tx2"/>
                </a:solidFill>
              </a:rPr>
              <a:t/>
            </a:r>
            <a:br>
              <a:rPr lang="en-US" b="1" dirty="0">
                <a:solidFill>
                  <a:schemeClr val="tx2"/>
                </a:solidFill>
              </a:rPr>
            </a:br>
            <a:r>
              <a:rPr lang="en-US" b="1" dirty="0" smtClean="0">
                <a:solidFill>
                  <a:schemeClr val="tx2"/>
                </a:solidFill>
              </a:rPr>
              <a:t/>
            </a:r>
            <a:br>
              <a:rPr lang="en-US" b="1" dirty="0" smtClean="0">
                <a:solidFill>
                  <a:schemeClr val="tx2"/>
                </a:solidFill>
              </a:rPr>
            </a:br>
            <a:r>
              <a:rPr lang="en-US" b="1" dirty="0">
                <a:solidFill>
                  <a:schemeClr val="tx2"/>
                </a:solidFill>
              </a:rPr>
              <a:t/>
            </a:r>
            <a:br>
              <a:rPr lang="en-US" b="1" dirty="0">
                <a:solidFill>
                  <a:schemeClr val="tx2"/>
                </a:solidFill>
              </a:rPr>
            </a:br>
            <a:r>
              <a:rPr lang="en-US" b="1" dirty="0" smtClean="0">
                <a:solidFill>
                  <a:schemeClr val="tx2"/>
                </a:solidFill>
              </a:rPr>
              <a:t/>
            </a:r>
            <a:br>
              <a:rPr lang="en-US" b="1" dirty="0" smtClean="0">
                <a:solidFill>
                  <a:schemeClr val="tx2"/>
                </a:solidFill>
              </a:rPr>
            </a:br>
            <a:r>
              <a:rPr lang="en-US" b="1" dirty="0">
                <a:solidFill>
                  <a:schemeClr val="tx2"/>
                </a:solidFill>
              </a:rPr>
              <a:t/>
            </a:r>
            <a:br>
              <a:rPr lang="en-US" b="1" dirty="0">
                <a:solidFill>
                  <a:schemeClr val="tx2"/>
                </a:solidFill>
              </a:rPr>
            </a:br>
            <a:r>
              <a:rPr lang="en-US" b="1" dirty="0" smtClean="0">
                <a:solidFill>
                  <a:schemeClr val="tx2"/>
                </a:solidFill>
              </a:rPr>
              <a:t/>
            </a:r>
            <a:br>
              <a:rPr lang="en-US" b="1" dirty="0" smtClean="0">
                <a:solidFill>
                  <a:schemeClr val="tx2"/>
                </a:solidFill>
              </a:rPr>
            </a:br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Drawing with the </a:t>
            </a:r>
            <a:r>
              <a:rPr lang="en-U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circle </a:t>
            </a:r>
            <a:r>
              <a:rPr lang="en-U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tool</a:t>
            </a:r>
            <a:br>
              <a:rPr lang="en-U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Lecture </a:t>
            </a:r>
            <a:r>
              <a:rPr lang="en-US" sz="4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endParaRPr lang="en-US" sz="4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45527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677334" y="172279"/>
            <a:ext cx="8596668" cy="5869084"/>
          </a:xfrm>
        </p:spPr>
        <p:txBody>
          <a:bodyPr/>
          <a:lstStyle/>
          <a:p>
            <a:pPr algn="just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First example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Circle tool ( Fig.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3.2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</a:p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    Close the drawing just completed and open the 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acadiso.dwt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template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  Left-click  on the  Circle  tool icon in the  Home/Draw  panel</a:t>
            </a:r>
          </a:p>
          <a:p>
            <a:pPr algn="just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  Enter  a coordinate and a radius against the prompts appearing in the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command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window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followed by  right-clicks . The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circle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 Fig. 2.13   ) appears on screen.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صورة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00218" y="2299136"/>
            <a:ext cx="4386469" cy="3286539"/>
          </a:xfrm>
          <a:prstGeom prst="rect">
            <a:avLst/>
          </a:prstGeom>
        </p:spPr>
      </p:pic>
      <p:sp>
        <p:nvSpPr>
          <p:cNvPr id="5" name="مستطيل 4"/>
          <p:cNvSpPr/>
          <p:nvPr/>
        </p:nvSpPr>
        <p:spPr>
          <a:xfrm>
            <a:off x="5426444" y="5718197"/>
            <a:ext cx="447292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Fig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3.1 :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 Circle  tool from the Home/Draw  panel</a:t>
            </a:r>
          </a:p>
        </p:txBody>
      </p:sp>
    </p:spTree>
    <p:extLst>
      <p:ext uri="{BB962C8B-B14F-4D97-AF65-F5344CB8AC3E}">
        <p14:creationId xmlns:p14="http://schemas.microsoft.com/office/powerpoint/2010/main" val="23256274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عنصر نائب للمحتوى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73426" y="397565"/>
            <a:ext cx="7871791" cy="1325217"/>
          </a:xfrm>
          <a:prstGeom prst="rect">
            <a:avLst/>
          </a:prstGeom>
        </p:spPr>
      </p:pic>
      <p:pic>
        <p:nvPicPr>
          <p:cNvPr id="5" name="صورة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82886" y="2034209"/>
            <a:ext cx="2936185" cy="2869096"/>
          </a:xfrm>
          <a:prstGeom prst="rect">
            <a:avLst/>
          </a:prstGeom>
        </p:spPr>
      </p:pic>
      <p:sp>
        <p:nvSpPr>
          <p:cNvPr id="6" name="مستطيل 5"/>
          <p:cNvSpPr/>
          <p:nvPr/>
        </p:nvSpPr>
        <p:spPr>
          <a:xfrm>
            <a:off x="3503837" y="5030066"/>
            <a:ext cx="36942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Fig.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3.1: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First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example(Circle  tool).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33806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677334" y="291548"/>
            <a:ext cx="8596668" cy="6308035"/>
          </a:xfrm>
        </p:spPr>
        <p:txBody>
          <a:bodyPr/>
          <a:lstStyle/>
          <a:p>
            <a:pPr algn="just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Second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example: Circle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tool ( Fig.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3.4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</a:p>
          <a:p>
            <a:pPr algn="just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    Close the drawing and open the 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acadiso.dwt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screen. </a:t>
            </a:r>
          </a:p>
          <a:p>
            <a:pPr algn="just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  Left-click  on the  Circle  tool icon and construct two circles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positions and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radii fig(3.3).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   Click  the  Circle  tool again and against the ﬁ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rst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prompt  enter  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 (the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abbreviation for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prompt  tan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tan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radius ), followed by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right-click 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صورة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52870" y="3035996"/>
            <a:ext cx="5512904" cy="2397395"/>
          </a:xfrm>
          <a:prstGeom prst="rect">
            <a:avLst/>
          </a:prstGeom>
        </p:spPr>
      </p:pic>
      <p:sp>
        <p:nvSpPr>
          <p:cNvPr id="5" name="مستطيل 4"/>
          <p:cNvSpPr/>
          <p:nvPr/>
        </p:nvSpPr>
        <p:spPr>
          <a:xfrm>
            <a:off x="2067339" y="5557487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Fig.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3.3: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Second example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(Circle 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tool ・the two circles of radius 50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55429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677334" y="490331"/>
            <a:ext cx="8596668" cy="5551032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Command_circle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Specify center point for circle or</a:t>
            </a:r>
          </a:p>
          <a:p>
            <a:pPr algn="just">
              <a:lnSpc>
                <a:spcPct val="150000"/>
              </a:lnSpc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[3P/2P/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Ttr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(tan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tan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radius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)]: enter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 right-click </a:t>
            </a:r>
          </a:p>
          <a:p>
            <a:pPr algn="just">
              <a:lnSpc>
                <a:spcPct val="150000"/>
              </a:lnSpc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Specify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point on object for ﬁrst tangent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 circle: pick 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Specify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point on object for second tangent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  circle: pick 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Specify radius of circle (50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): enter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40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right-click 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Command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صورة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74504" y="3041994"/>
            <a:ext cx="4121426" cy="2417902"/>
          </a:xfrm>
          <a:prstGeom prst="rect">
            <a:avLst/>
          </a:prstGeom>
        </p:spPr>
      </p:pic>
      <p:sp>
        <p:nvSpPr>
          <p:cNvPr id="5" name="مستطيل 4"/>
          <p:cNvSpPr/>
          <p:nvPr/>
        </p:nvSpPr>
        <p:spPr>
          <a:xfrm>
            <a:off x="2087217" y="5459896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Fig.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3.4: Second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example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Circle  tool. The radius-40 circle tangential to the radius-50 circles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44629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677334" y="331305"/>
            <a:ext cx="8596668" cy="5710058"/>
          </a:xfrm>
        </p:spPr>
        <p:txBody>
          <a:bodyPr/>
          <a:lstStyle/>
          <a:p>
            <a:pPr algn="just">
              <a:lnSpc>
                <a:spcPct val="200000"/>
              </a:lnSpc>
            </a:pP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 o t e s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  </a:t>
            </a:r>
            <a:endParaRPr lang="pt-B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200000"/>
              </a:lnSpc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1.     When a point on either circle is picked, a tip appears  Deferred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Tangent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This tip will only appear when the  Object Snap  button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 set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 with a click  on its button in the status bar, or the  F3  key of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keyboard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pressed. </a:t>
            </a:r>
          </a:p>
          <a:p>
            <a:pPr algn="just">
              <a:lnSpc>
                <a:spcPct val="200000"/>
              </a:lnSpc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2.     Circles can be drawn through 3 points or through 2 points  entered 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 the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command line in response to prompts brought to the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command line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by using 3P  and  2P  in answer to the circle command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line prompts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6903595"/>
      </p:ext>
    </p:extLst>
  </p:cSld>
  <p:clrMapOvr>
    <a:masterClrMapping/>
  </p:clrMapOvr>
</p:sld>
</file>

<file path=ppt/theme/theme1.xml><?xml version="1.0" encoding="utf-8"?>
<a:theme xmlns:a="http://schemas.openxmlformats.org/drawingml/2006/main" name="واجهة">
  <a:themeElements>
    <a:clrScheme name="واجهة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واجهة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واجهة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135</TotalTime>
  <Words>347</Words>
  <Application>Microsoft Office PowerPoint</Application>
  <PresentationFormat>ملء الشاشة</PresentationFormat>
  <Paragraphs>22</Paragraphs>
  <Slides>6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6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13" baseType="lpstr">
      <vt:lpstr>Arial</vt:lpstr>
      <vt:lpstr>Calibri</vt:lpstr>
      <vt:lpstr>Tahoma</vt:lpstr>
      <vt:lpstr>Times New Roman</vt:lpstr>
      <vt:lpstr>Trebuchet MS</vt:lpstr>
      <vt:lpstr>Wingdings 3</vt:lpstr>
      <vt:lpstr>واجهة</vt:lpstr>
      <vt:lpstr>       Drawing with the circle tool Lecture 3 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Introduction to AutoCAD   First class</dc:title>
  <dc:creator>هندسة الكهرباء</dc:creator>
  <cp:lastModifiedBy>هندسة الكهرباء</cp:lastModifiedBy>
  <cp:revision>28</cp:revision>
  <dcterms:created xsi:type="dcterms:W3CDTF">2019-01-27T06:02:23Z</dcterms:created>
  <dcterms:modified xsi:type="dcterms:W3CDTF">2019-01-27T08:22:39Z</dcterms:modified>
</cp:coreProperties>
</file>