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Drawing with the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circle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</a:t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172279"/>
            <a:ext cx="8596668" cy="5869084"/>
          </a:xfrm>
        </p:spPr>
        <p:txBody>
          <a:bodyPr/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example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Circle tool ( Fig.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   Close the drawing just completed and open the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acadiso.dwt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 Left-click  on the  Circle  tool icon in the  Home/Draw  panel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Enter  a coordinate and a radius against the prompts appearing in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command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followed by  right-clicks .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circle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Fig. 2.13   ) appears on screen.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0218" y="2299136"/>
            <a:ext cx="4386469" cy="3286539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5426444" y="5718197"/>
            <a:ext cx="44729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 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Circle  tool from the Home/Draw  panel</a:t>
            </a:r>
          </a:p>
        </p:txBody>
      </p:sp>
    </p:spTree>
    <p:extLst>
      <p:ext uri="{BB962C8B-B14F-4D97-AF65-F5344CB8AC3E}">
        <p14:creationId xmlns:p14="http://schemas.microsoft.com/office/powerpoint/2010/main" val="2325627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3426" y="397565"/>
            <a:ext cx="7871791" cy="1325217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2886" y="2034209"/>
            <a:ext cx="2936185" cy="2869096"/>
          </a:xfrm>
          <a:prstGeom prst="rect">
            <a:avLst/>
          </a:prstGeom>
        </p:spPr>
      </p:pic>
      <p:sp>
        <p:nvSpPr>
          <p:cNvPr id="6" name="مستطيل 5"/>
          <p:cNvSpPr/>
          <p:nvPr/>
        </p:nvSpPr>
        <p:spPr>
          <a:xfrm>
            <a:off x="3503837" y="5030066"/>
            <a:ext cx="3694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example(Circle  tool).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380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291548"/>
            <a:ext cx="8596668" cy="6308035"/>
          </a:xfrm>
        </p:spPr>
        <p:txBody>
          <a:bodyPr/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Circle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 ( Fig.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3.4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   Close the drawing and open the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acadiso.dwt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screen. 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 Left-click  on the  Circle  tool icon and construct two circles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positions and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radii fig(3.3).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  Click  the  Circle  tool again and against the ﬁ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rst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prompt  enter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(the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abbreviation for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prompt  tan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radius ), followed by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right-click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870" y="3035996"/>
            <a:ext cx="5512904" cy="2397395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2067339" y="555748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3.3: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example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(Circle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 ・the two circles of radius 50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542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490331"/>
            <a:ext cx="8596668" cy="555103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Command_circle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Specify center point for circle or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[3P/2P/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Ttr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(tan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radius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)]: enter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right-click 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 on object for ﬁrst tangent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circle: pick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 on object for second tangent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 circle: pick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Specify radius of circle (50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enter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right-click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4504" y="3041994"/>
            <a:ext cx="4121426" cy="2417902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2087217" y="545989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3.4: Second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Circle  tool. The radius-40 circle tangential to the radius-50 circles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462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331305"/>
            <a:ext cx="8596668" cy="5710058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o t e 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1.     When a point on either circle is picked, a tip appears  Deferred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Tangent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tip will only appear when the  Object Snap  button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set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with a click  on its button in the status bar, or the  F3  key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keyboard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pressed. </a:t>
            </a:r>
          </a:p>
          <a:p>
            <a:pPr algn="just">
              <a:lnSpc>
                <a:spcPct val="20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2.     Circles can be drawn through 3 points or through 2 points  entered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 line in response to prompts brought to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 line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using 3P  and  2P  in answer to the circle command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 prompts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903595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135</TotalTime>
  <Words>347</Words>
  <Application>Microsoft Office PowerPoint</Application>
  <PresentationFormat>ملء الشاشة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3" baseType="lpstr"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Drawing with the circle tool Lecture 3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28</cp:revision>
  <dcterms:created xsi:type="dcterms:W3CDTF">2019-01-27T06:02:23Z</dcterms:created>
  <dcterms:modified xsi:type="dcterms:W3CDTF">2019-01-27T08:22:39Z</dcterms:modified>
</cp:coreProperties>
</file>