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 with the Line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2 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3" y="543339"/>
            <a:ext cx="8824475" cy="549802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/>
              <a:t>.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AutoCAD. The drawing area will show the settings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acadiso.dwt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template –  Limits  set to  420,297 ,  Grid  set to  10 ,  Snap  set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 and  Units  set to  0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404" y="1581765"/>
            <a:ext cx="5668331" cy="4459597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138056" y="6041362"/>
            <a:ext cx="5528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 and its tooltip from the  Draw  toolbar</a:t>
            </a:r>
          </a:p>
        </p:txBody>
      </p:sp>
    </p:spTree>
    <p:extLst>
      <p:ext uri="{BB962C8B-B14F-4D97-AF65-F5344CB8AC3E}">
        <p14:creationId xmlns:p14="http://schemas.microsoft.com/office/powerpoint/2010/main" val="386874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18053"/>
            <a:ext cx="8596668" cy="572331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Left-click  on the  Line  tool in the  Home/Draw  panel or  Draw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toolbar(Figs  2.1 ).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o t e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    The tooltip which appears when the tool icon is  clicked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    The prompt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Command: line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  which appears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       command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 at the command line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 Make sure  Snap  is on by either pressing the  F9  key or the  Snap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 button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status bar.  Snap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show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 palette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409" y="3137489"/>
            <a:ext cx="6509430" cy="124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8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43339"/>
            <a:ext cx="8596668" cy="54980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Move the mouse around the drawing area. The cursors pick box will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jump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point to point at 5 unit intervals. The position of the pick box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as coordinate numbers in the status bar (left-hand end).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   Move the mouse until the coordinate numbers show  60,240,0  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  button of the mouse ( left-click ).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    Move the mouse until the coordinate numbers show  260,240,0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left-click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    Move the mouse until the coordinate numbers show  260,110,0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left-click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    Move the mouse until the coordinate numbers show  60,110,0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left-click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    Move the mouse until the coordinate numbers show  60,240,0  and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leftclick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button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mouse ( right-click).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rectangle ( 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appears in the drawing area.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7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5305" y="781878"/>
            <a:ext cx="6082748" cy="350199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866976" y="4490039"/>
            <a:ext cx="3833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  :  First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(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tool).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1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16835"/>
            <a:ext cx="8596668" cy="589721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example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tool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Fig. 2.4)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   Clear the drawing from the screen with a  click  on the drawing Close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button of the AutoCAD drawing area. Make sure it is not the AutoCAD  2009 window button.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The warning window ( 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appears in the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screen.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Click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 button.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Left-click  on  New …   in the  File  drop-down menu and from the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template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 which appears  double-click  on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acadiso.dwt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557" y="4055165"/>
            <a:ext cx="4028660" cy="1842052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3392557" y="5970968"/>
            <a:ext cx="4442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2.5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:The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AutoCAD  warning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86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159027"/>
            <a:ext cx="8596668" cy="588233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 Left-click  on the  Line  tool icon and  enter  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follows at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prompt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command line sequence: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Command: _line Specify ﬁrst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point: enter 80,235 right-click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 275,235 right-click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 295,210 right-click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[Close/Undo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295,100 right-click 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[Close/Undo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230,100 right-click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Close/Undo]: 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230,70 right-click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[Close/Undo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120,70 right-click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[Close/Undo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120,100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right-click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[Close/Undo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55,100 right-click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[Close/Undo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55,210 right-click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Specify next point or [Close/Undo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]: enter c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Close) right-click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79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84313"/>
            <a:ext cx="8596668" cy="565704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Command: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 result is as shown in  Fig. 2.4.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3" y="1835840"/>
            <a:ext cx="5632174" cy="3173482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837903" y="5340676"/>
            <a:ext cx="4275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   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(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19707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563</Words>
  <Application>Microsoft Office PowerPoint</Application>
  <PresentationFormat>ملء الشاشة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Drawing with the Line tool Lecture 2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20</cp:revision>
  <dcterms:created xsi:type="dcterms:W3CDTF">2019-01-27T06:02:23Z</dcterms:created>
  <dcterms:modified xsi:type="dcterms:W3CDTF">2019-01-27T07:40:24Z</dcterms:modified>
</cp:coreProperties>
</file>