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62202" y="1378965"/>
            <a:ext cx="35966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libri"/>
                <a:cs typeface="Calibri"/>
              </a:rPr>
              <a:t>convolutional </a:t>
            </a:r>
            <a:r>
              <a:rPr dirty="0" sz="1600" spc="-10" b="1">
                <a:latin typeface="Calibri"/>
                <a:cs typeface="Calibri"/>
              </a:rPr>
              <a:t>Codes with Code </a:t>
            </a:r>
            <a:r>
              <a:rPr dirty="0" sz="1600" spc="-5" b="1">
                <a:latin typeface="Calibri"/>
                <a:cs typeface="Calibri"/>
              </a:rPr>
              <a:t>Rate</a:t>
            </a:r>
            <a:r>
              <a:rPr dirty="0" sz="1600" spc="-6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1/5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5142357"/>
            <a:ext cx="33464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Convolutional codes </a:t>
            </a:r>
            <a:r>
              <a:rPr dirty="0" sz="1600" spc="-10" b="1">
                <a:latin typeface="Calibri"/>
                <a:cs typeface="Calibri"/>
              </a:rPr>
              <a:t>with </a:t>
            </a:r>
            <a:r>
              <a:rPr dirty="0" sz="1600" spc="-5" b="1">
                <a:latin typeface="Calibri"/>
                <a:cs typeface="Calibri"/>
              </a:rPr>
              <a:t>code </a:t>
            </a:r>
            <a:r>
              <a:rPr dirty="0" sz="1600" spc="-10" b="1">
                <a:latin typeface="Calibri"/>
                <a:cs typeface="Calibri"/>
              </a:rPr>
              <a:t>rate</a:t>
            </a:r>
            <a:r>
              <a:rPr dirty="0" sz="1600" spc="4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1/3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64233" y="1877835"/>
            <a:ext cx="5314913" cy="30956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64233" y="5603527"/>
            <a:ext cx="5314819" cy="38767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92810"/>
            <a:ext cx="33458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Convolutional codes </a:t>
            </a:r>
            <a:r>
              <a:rPr dirty="0" sz="1600" spc="-10" b="1">
                <a:latin typeface="Calibri"/>
                <a:cs typeface="Calibri"/>
              </a:rPr>
              <a:t>with </a:t>
            </a:r>
            <a:r>
              <a:rPr dirty="0" sz="1600" spc="-5" b="1">
                <a:latin typeface="Calibri"/>
                <a:cs typeface="Calibri"/>
              </a:rPr>
              <a:t>code </a:t>
            </a:r>
            <a:r>
              <a:rPr dirty="0" sz="1600" spc="-10" b="1">
                <a:latin typeface="Calibri"/>
                <a:cs typeface="Calibri"/>
              </a:rPr>
              <a:t>rate</a:t>
            </a:r>
            <a:r>
              <a:rPr dirty="0" sz="1600" spc="55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1/4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5399913"/>
            <a:ext cx="33477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Convolutional codes </a:t>
            </a:r>
            <a:r>
              <a:rPr dirty="0" sz="1600" spc="-10" b="1">
                <a:latin typeface="Calibri"/>
                <a:cs typeface="Calibri"/>
              </a:rPr>
              <a:t>with </a:t>
            </a:r>
            <a:r>
              <a:rPr dirty="0" sz="1600" spc="-5" b="1">
                <a:latin typeface="Calibri"/>
                <a:cs typeface="Calibri"/>
              </a:rPr>
              <a:t>code </a:t>
            </a:r>
            <a:r>
              <a:rPr dirty="0" sz="1600" spc="-10" b="1">
                <a:latin typeface="Calibri"/>
                <a:cs typeface="Calibri"/>
              </a:rPr>
              <a:t>rate</a:t>
            </a:r>
            <a:r>
              <a:rPr dirty="0" sz="1600" spc="5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1/2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64233" y="1355903"/>
            <a:ext cx="5314875" cy="38760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19230" y="5871136"/>
            <a:ext cx="5211569" cy="38009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</dc:creator>
  <dcterms:created xsi:type="dcterms:W3CDTF">2019-01-20T17:22:18Z</dcterms:created>
  <dcterms:modified xsi:type="dcterms:W3CDTF">2019-01-20T17:22:18Z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2017-03-18T00:00:00Z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2019-01-20T00:00:00Z</vt:filetime>
  </property>
</Properties>
</file>