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A620-6660-49CE-AB85-7DF973E3C2C9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2739-A59A-4397-BACB-941D7BCD4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548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A620-6660-49CE-AB85-7DF973E3C2C9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2739-A59A-4397-BACB-941D7BCD4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460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A620-6660-49CE-AB85-7DF973E3C2C9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2739-A59A-4397-BACB-941D7BCD4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064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A620-6660-49CE-AB85-7DF973E3C2C9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2739-A59A-4397-BACB-941D7BCD4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18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A620-6660-49CE-AB85-7DF973E3C2C9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2739-A59A-4397-BACB-941D7BCD4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27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A620-6660-49CE-AB85-7DF973E3C2C9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2739-A59A-4397-BACB-941D7BCD4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40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A620-6660-49CE-AB85-7DF973E3C2C9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2739-A59A-4397-BACB-941D7BCD4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982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A620-6660-49CE-AB85-7DF973E3C2C9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2739-A59A-4397-BACB-941D7BCD4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552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A620-6660-49CE-AB85-7DF973E3C2C9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2739-A59A-4397-BACB-941D7BCD4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75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A620-6660-49CE-AB85-7DF973E3C2C9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2739-A59A-4397-BACB-941D7BCD4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755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A620-6660-49CE-AB85-7DF973E3C2C9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2739-A59A-4397-BACB-941D7BCD4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2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AA620-6660-49CE-AB85-7DF973E3C2C9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02739-A59A-4397-BACB-941D7BCD4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234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copy.ethz.ch/xray.htm" TargetMode="External"/><Relationship Id="rId2" Type="http://schemas.openxmlformats.org/officeDocument/2006/relationships/hyperlink" Target="http://www.microscopy.ethz.ch/inelast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4494" y="169039"/>
            <a:ext cx="1190437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Diffraction in TEM</a:t>
            </a:r>
          </a:p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Samples can exhibit diffraction contrast, whereby the electron beam undergoes </a:t>
            </a:r>
            <a:r>
              <a:rPr lang="en-US" u="none" strike="noStrik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Bragg scattering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which in the case of a crystalline sample. Selected area electron diffraction (SAED) can be used to determine whether a specimen is single crystal, polycrystalline, or amorphous; identify the crystallographic structure, symmetry, and orientation of samples; measure the lattice parameter; identify if more than one phase is present. Single spots appear only when the beam is diffracted by a single crystal. Polycrystalline materials gives ring patterns analogous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698" y="2155185"/>
            <a:ext cx="5285006" cy="3691824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0796" y="2155185"/>
            <a:ext cx="5214736" cy="369182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472744" y="6194738"/>
            <a:ext cx="7160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 -6- SAED for single crystal (left image), polycrystalline  ( right image)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84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1017" y="198312"/>
            <a:ext cx="5943600" cy="58947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31017" y="6310648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 -7- SAED pattern of polycrystalline materials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455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8738" y="135772"/>
            <a:ext cx="11904372" cy="1322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Electron energy-loss spectroscopy (EELS)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Electron energy-loss spectroscopy (EELS) is an analytical technique that measures the change in kinetic energy of electrons after they have interacted with a specimen.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Electron energy-loss spectroscopy (EELS) involves measurement of the  amount of energy needs to remove the electron from the shells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1681791"/>
            <a:ext cx="1200311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Zero-loss peak at 0 eV:</a:t>
            </a:r>
            <a:r>
              <a:rPr lang="en-US" sz="1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/>
            </a:r>
            <a:br>
              <a:rPr lang="en-US" sz="1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</a:br>
            <a:r>
              <a:rPr lang="en-US" sz="1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It mainly contains electrons that still have the original beam energy E</a:t>
            </a:r>
            <a:r>
              <a:rPr lang="en-US" sz="1400" baseline="-250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0</a:t>
            </a:r>
            <a:r>
              <a:rPr lang="en-US" sz="1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, i.e., they have only interacted elastically or not at all with the specimen ( incident electrons do not loss any energy). </a:t>
            </a:r>
          </a:p>
          <a:p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400" b="1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Low-loss region (&lt; 100eV)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1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Here, the electrons that have induced </a:t>
            </a:r>
            <a:r>
              <a:rPr lang="en-US" sz="1400" u="sng" dirty="0" err="1" smtClean="0">
                <a:solidFill>
                  <a:srgbClr val="0000FF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2"/>
              </a:rPr>
              <a:t>plasmon</a:t>
            </a:r>
            <a:r>
              <a:rPr lang="en-US" sz="1400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 oscillations occur. </a:t>
            </a:r>
          </a:p>
          <a:p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400" b="1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High-Loss region (&gt; 100eV)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4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the ionization of atoms, a specific minimum energy, the critical ionization energy E</a:t>
            </a:r>
            <a:r>
              <a:rPr lang="en-US" sz="1400" baseline="-250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 </a:t>
            </a:r>
            <a:r>
              <a:rPr lang="en-US" sz="14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 ionization threshold, must be transferred from the incident electron to the expelled inner-shell electron, which leads to ionization edges in the spectrum at energy losses that are characteristic for an element. Thus, EELS is complementary </a:t>
            </a:r>
            <a:r>
              <a:rPr lang="en-US" sz="1400" dirty="0" err="1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en-US" sz="1400" u="sng" dirty="0" err="1" smtClean="0">
                <a:solidFill>
                  <a:srgbClr val="0000FF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X</a:t>
            </a:r>
            <a:r>
              <a:rPr lang="en-US" sz="1400" u="sng" dirty="0" smtClean="0">
                <a:solidFill>
                  <a:srgbClr val="0000FF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-ray spectroscopy</a:t>
            </a:r>
            <a:r>
              <a:rPr lang="en-US" sz="14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and it can be utilized for qualitative and quantitative element analysis as well.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98520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099" y="412593"/>
            <a:ext cx="9375819" cy="394046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903920" y="5176165"/>
            <a:ext cx="42008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Fig -8-  EELS of Vanadium oxide nanotube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122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106</Words>
  <Application>Microsoft Office PowerPoint</Application>
  <PresentationFormat>شاشة عريضة</PresentationFormat>
  <Paragraphs>12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Verdana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</dc:creator>
  <cp:lastModifiedBy>ANIMATION STORE</cp:lastModifiedBy>
  <cp:revision>24</cp:revision>
  <dcterms:created xsi:type="dcterms:W3CDTF">2016-12-25T21:59:59Z</dcterms:created>
  <dcterms:modified xsi:type="dcterms:W3CDTF">2019-01-18T18:38:06Z</dcterms:modified>
</cp:coreProperties>
</file>