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693400"/>
  <p:notesSz cx="7772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693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2019-01-12T19:50:56Z</dcterms:created>
  <dcterms:modified xsi:type="dcterms:W3CDTF">2019-01-12T19:50:56Z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2019-01-12T00:00:00Z</vt:filetime>
  </property>
</Properties>
</file>