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693400"/>
  <p:notesSz cx="77724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9"/>
            <a:ext cx="7772400" cy="10690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8625" y="1009024"/>
            <a:ext cx="5514340" cy="1361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4955" marR="5080" indent="213360">
              <a:lnSpc>
                <a:spcPct val="114500"/>
              </a:lnSpc>
              <a:spcBef>
                <a:spcPts val="100"/>
              </a:spcBef>
              <a:tabLst>
                <a:tab pos="3582670" algn="l"/>
              </a:tabLst>
            </a:pPr>
            <a:r>
              <a:rPr dirty="0" sz="1450" spc="25">
                <a:solidFill>
                  <a:srgbClr val="6E6E6E"/>
                </a:solidFill>
                <a:latin typeface="Times New Roman"/>
                <a:cs typeface="Times New Roman"/>
              </a:rPr>
              <a:t>chemicals   </a:t>
            </a:r>
            <a:r>
              <a:rPr dirty="0" sz="1450">
                <a:solidFill>
                  <a:srgbClr val="757575"/>
                </a:solidFill>
                <a:latin typeface="Times New Roman"/>
                <a:cs typeface="Times New Roman"/>
              </a:rPr>
              <a:t>in   </a:t>
            </a:r>
            <a:r>
              <a:rPr dirty="0" sz="1450" spc="5">
                <a:solidFill>
                  <a:srgbClr val="576B69"/>
                </a:solidFill>
                <a:latin typeface="Times New Roman"/>
                <a:cs typeface="Times New Roman"/>
              </a:rPr>
              <a:t>the </a:t>
            </a:r>
            <a:r>
              <a:rPr dirty="0" sz="1450" spc="370">
                <a:solidFill>
                  <a:srgbClr val="576B69"/>
                </a:solidFill>
                <a:latin typeface="Times New Roman"/>
                <a:cs typeface="Times New Roman"/>
              </a:rPr>
              <a:t> </a:t>
            </a:r>
            <a:r>
              <a:rPr dirty="0" sz="1450" spc="30">
                <a:solidFill>
                  <a:srgbClr val="262626"/>
                </a:solidFill>
                <a:latin typeface="Times New Roman"/>
                <a:cs typeface="Times New Roman"/>
              </a:rPr>
              <a:t>lab</a:t>
            </a:r>
            <a:r>
              <a:rPr dirty="0" sz="1450" spc="-8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450" spc="20">
                <a:solidFill>
                  <a:srgbClr val="1C1C1C"/>
                </a:solidFill>
                <a:latin typeface="Times New Roman"/>
                <a:cs typeface="Times New Roman"/>
              </a:rPr>
              <a:t>are </a:t>
            </a:r>
            <a:r>
              <a:rPr dirty="0" sz="1450" spc="1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450" spc="15">
                <a:solidFill>
                  <a:srgbClr val="212121"/>
                </a:solidFill>
                <a:latin typeface="Times New Roman"/>
                <a:cs typeface="Times New Roman"/>
              </a:rPr>
              <a:t>dangerous	</a:t>
            </a:r>
            <a:r>
              <a:rPr dirty="0" sz="1450" spc="25">
                <a:solidFill>
                  <a:srgbClr val="0F0F0F"/>
                </a:solidFill>
                <a:latin typeface="Times New Roman"/>
                <a:cs typeface="Times New Roman"/>
              </a:rPr>
              <a:t>because </a:t>
            </a:r>
            <a:r>
              <a:rPr dirty="0" sz="1450" spc="5">
                <a:solidFill>
                  <a:srgbClr val="757575"/>
                </a:solidFill>
                <a:latin typeface="Times New Roman"/>
                <a:cs typeface="Times New Roman"/>
              </a:rPr>
              <a:t>of </a:t>
            </a:r>
            <a:r>
              <a:rPr dirty="0" sz="1450" spc="15">
                <a:solidFill>
                  <a:srgbClr val="606060"/>
                </a:solidFill>
                <a:latin typeface="Times New Roman"/>
                <a:cs typeface="Times New Roman"/>
              </a:rPr>
              <a:t>that </a:t>
            </a:r>
            <a:r>
              <a:rPr dirty="0" sz="1450" spc="55">
                <a:solidFill>
                  <a:srgbClr val="828282"/>
                </a:solidFill>
                <a:latin typeface="Times New Roman"/>
                <a:cs typeface="Times New Roman"/>
              </a:rPr>
              <a:t>do </a:t>
            </a:r>
            <a:r>
              <a:rPr dirty="0" sz="1450" spc="10">
                <a:solidFill>
                  <a:srgbClr val="7C7C7C"/>
                </a:solidFill>
                <a:latin typeface="Times New Roman"/>
                <a:cs typeface="Times New Roman"/>
              </a:rPr>
              <a:t>not  </a:t>
            </a:r>
            <a:r>
              <a:rPr dirty="0" sz="1450" spc="5">
                <a:solidFill>
                  <a:srgbClr val="858585"/>
                </a:solidFill>
                <a:latin typeface="Times New Roman"/>
                <a:cs typeface="Times New Roman"/>
              </a:rPr>
              <a:t>er</a:t>
            </a:r>
            <a:r>
              <a:rPr dirty="0" sz="1450" spc="370">
                <a:solidFill>
                  <a:srgbClr val="858585"/>
                </a:solidFill>
                <a:latin typeface="Times New Roman"/>
                <a:cs typeface="Times New Roman"/>
              </a:rPr>
              <a:t> </a:t>
            </a:r>
            <a:r>
              <a:rPr dirty="0" sz="1450" spc="20">
                <a:solidFill>
                  <a:srgbClr val="727272"/>
                </a:solidFill>
                <a:latin typeface="Times New Roman"/>
                <a:cs typeface="Times New Roman"/>
              </a:rPr>
              <a:t>smell </a:t>
            </a:r>
            <a:r>
              <a:rPr dirty="0" sz="1450">
                <a:latin typeface="Times New Roman"/>
                <a:cs typeface="Times New Roman"/>
              </a:rPr>
              <a:t>any</a:t>
            </a:r>
            <a:r>
              <a:rPr dirty="0" sz="1450" spc="-25">
                <a:latin typeface="Times New Roman"/>
                <a:cs typeface="Times New Roman"/>
              </a:rPr>
              <a:t> </a:t>
            </a:r>
            <a:r>
              <a:rPr dirty="0" sz="1450" spc="15">
                <a:solidFill>
                  <a:srgbClr val="383838"/>
                </a:solidFill>
                <a:latin typeface="Times New Roman"/>
                <a:cs typeface="Times New Roman"/>
              </a:rPr>
              <a:t>chemicals.</a:t>
            </a:r>
            <a:endParaRPr sz="1450">
              <a:latin typeface="Times New Roman"/>
              <a:cs typeface="Times New Roman"/>
            </a:endParaRPr>
          </a:p>
          <a:p>
            <a:pPr marL="22225">
              <a:lnSpc>
                <a:spcPct val="100000"/>
              </a:lnSpc>
              <a:spcBef>
                <a:spcPts val="1070"/>
              </a:spcBef>
            </a:pPr>
            <a:r>
              <a:rPr dirty="0" sz="1400" spc="200">
                <a:solidFill>
                  <a:srgbClr val="646464"/>
                </a:solidFill>
                <a:latin typeface="Times New Roman"/>
                <a:cs typeface="Times New Roman"/>
              </a:rPr>
              <a:t>.lever </a:t>
            </a:r>
            <a:r>
              <a:rPr dirty="0" sz="1400" spc="40">
                <a:solidFill>
                  <a:srgbClr val="6E6E6E"/>
                </a:solidFill>
                <a:latin typeface="Times New Roman"/>
                <a:cs typeface="Times New Roman"/>
              </a:rPr>
              <a:t>return </a:t>
            </a:r>
            <a:r>
              <a:rPr dirty="0" sz="1400" spc="30">
                <a:solidFill>
                  <a:srgbClr val="7E8599"/>
                </a:solidFill>
                <a:latin typeface="Times New Roman"/>
                <a:cs typeface="Times New Roman"/>
              </a:rPr>
              <a:t>unused</a:t>
            </a:r>
            <a:r>
              <a:rPr dirty="0" sz="1400" spc="409">
                <a:solidFill>
                  <a:srgbClr val="7E8599"/>
                </a:solidFill>
                <a:latin typeface="Times New Roman"/>
                <a:cs typeface="Times New Roman"/>
              </a:rPr>
              <a:t> </a:t>
            </a:r>
            <a:r>
              <a:rPr dirty="0" sz="1400" spc="45">
                <a:solidFill>
                  <a:srgbClr val="3D3D3D"/>
                </a:solidFill>
                <a:latin typeface="Times New Roman"/>
                <a:cs typeface="Times New Roman"/>
              </a:rPr>
              <a:t>chemicals </a:t>
            </a:r>
            <a:r>
              <a:rPr dirty="0" sz="1400" spc="50">
                <a:solidFill>
                  <a:srgbClr val="707070"/>
                </a:solidFill>
                <a:latin typeface="Times New Roman"/>
                <a:cs typeface="Times New Roman"/>
              </a:rPr>
              <a:t>to </a:t>
            </a:r>
            <a:r>
              <a:rPr dirty="0" sz="1400" spc="40">
                <a:solidFill>
                  <a:srgbClr val="777777"/>
                </a:solidFill>
                <a:latin typeface="Times New Roman"/>
                <a:cs typeface="Times New Roman"/>
              </a:rPr>
              <a:t>their </a:t>
            </a:r>
            <a:r>
              <a:rPr dirty="0" sz="1400" spc="45">
                <a:solidFill>
                  <a:srgbClr val="3A3A3A"/>
                </a:solidFill>
                <a:latin typeface="Times New Roman"/>
                <a:cs typeface="Times New Roman"/>
              </a:rPr>
              <a:t>original</a:t>
            </a:r>
            <a:r>
              <a:rPr dirty="0" sz="1400" spc="-12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z="1400" spc="40">
                <a:solidFill>
                  <a:srgbClr val="6E6E6E"/>
                </a:solidFill>
                <a:latin typeface="Times New Roman"/>
                <a:cs typeface="Times New Roman"/>
              </a:rPr>
              <a:t>container.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30">
                <a:solidFill>
                  <a:srgbClr val="8A8A8A"/>
                </a:solidFill>
                <a:latin typeface="Times New Roman"/>
                <a:cs typeface="Times New Roman"/>
              </a:rPr>
              <a:t>. </a:t>
            </a:r>
            <a:r>
              <a:rPr dirty="0" sz="1450" spc="5">
                <a:solidFill>
                  <a:srgbClr val="727272"/>
                </a:solidFill>
                <a:latin typeface="Times New Roman"/>
                <a:cs typeface="Times New Roman"/>
              </a:rPr>
              <a:t>Never </a:t>
            </a:r>
            <a:r>
              <a:rPr dirty="0" sz="1450" spc="10">
                <a:solidFill>
                  <a:srgbClr val="1D1D1D"/>
                </a:solidFill>
                <a:latin typeface="Times New Roman"/>
                <a:cs typeface="Times New Roman"/>
              </a:rPr>
              <a:t>remove </a:t>
            </a:r>
            <a:r>
              <a:rPr dirty="0" sz="1450" spc="20">
                <a:solidFill>
                  <a:srgbClr val="333333"/>
                </a:solidFill>
                <a:latin typeface="Times New Roman"/>
                <a:cs typeface="Times New Roman"/>
              </a:rPr>
              <a:t>chemicals </a:t>
            </a:r>
            <a:r>
              <a:rPr dirty="0" sz="1450" spc="5">
                <a:solidFill>
                  <a:srgbClr val="626262"/>
                </a:solidFill>
                <a:latin typeface="Times New Roman"/>
                <a:cs typeface="Times New Roman"/>
              </a:rPr>
              <a:t>or </a:t>
            </a:r>
            <a:r>
              <a:rPr dirty="0" sz="1450" spc="20">
                <a:solidFill>
                  <a:srgbClr val="6D6D6D"/>
                </a:solidFill>
                <a:latin typeface="Times New Roman"/>
                <a:cs typeface="Times New Roman"/>
              </a:rPr>
              <a:t>other </a:t>
            </a:r>
            <a:r>
              <a:rPr dirty="0" sz="1450" spc="20">
                <a:solidFill>
                  <a:srgbClr val="5E5E5E"/>
                </a:solidFill>
                <a:latin typeface="Times New Roman"/>
                <a:cs typeface="Times New Roman"/>
              </a:rPr>
              <a:t>materials </a:t>
            </a:r>
            <a:r>
              <a:rPr dirty="0" sz="1450" spc="5">
                <a:solidFill>
                  <a:srgbClr val="A7A7A7"/>
                </a:solidFill>
                <a:latin typeface="Times New Roman"/>
                <a:cs typeface="Times New Roman"/>
              </a:rPr>
              <a:t>from </a:t>
            </a:r>
            <a:r>
              <a:rPr dirty="0" sz="1450" spc="20">
                <a:solidFill>
                  <a:srgbClr val="838383"/>
                </a:solidFill>
                <a:latin typeface="Times New Roman"/>
                <a:cs typeface="Times New Roman"/>
              </a:rPr>
              <a:t>the </a:t>
            </a:r>
            <a:r>
              <a:rPr dirty="0" sz="1450">
                <a:solidFill>
                  <a:srgbClr val="9A9A9A"/>
                </a:solidFill>
                <a:latin typeface="Times New Roman"/>
                <a:cs typeface="Times New Roman"/>
              </a:rPr>
              <a:t>lab</a:t>
            </a:r>
            <a:r>
              <a:rPr dirty="0" sz="1450" spc="-125">
                <a:solidFill>
                  <a:srgbClr val="9A9A9A"/>
                </a:solidFill>
                <a:latin typeface="Times New Roman"/>
                <a:cs typeface="Times New Roman"/>
              </a:rPr>
              <a:t> </a:t>
            </a:r>
            <a:r>
              <a:rPr dirty="0" sz="1450" spc="5">
                <a:solidFill>
                  <a:srgbClr val="0C0C0C"/>
                </a:solidFill>
                <a:latin typeface="Times New Roman"/>
                <a:cs typeface="Times New Roman"/>
              </a:rPr>
              <a:t>area.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27952" y="2581117"/>
            <a:ext cx="384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5">
                <a:solidFill>
                  <a:srgbClr val="646464"/>
                </a:solidFill>
                <a:latin typeface="Times New Roman"/>
                <a:cs typeface="Times New Roman"/>
              </a:rPr>
              <a:t>dirty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6097" y="2551717"/>
            <a:ext cx="5702935" cy="88900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298450">
              <a:lnSpc>
                <a:spcPct val="100000"/>
              </a:lnSpc>
              <a:spcBef>
                <a:spcPts val="475"/>
              </a:spcBef>
              <a:tabLst>
                <a:tab pos="2125345" algn="l"/>
              </a:tabLst>
            </a:pPr>
            <a:r>
              <a:rPr dirty="0" sz="1400" spc="5">
                <a:solidFill>
                  <a:srgbClr val="444444"/>
                </a:solidFill>
                <a:latin typeface="Times New Roman"/>
                <a:cs typeface="Times New Roman"/>
              </a:rPr>
              <a:t>. </a:t>
            </a:r>
            <a:r>
              <a:rPr dirty="0" sz="1400" spc="165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z="1400" spc="45">
                <a:solidFill>
                  <a:srgbClr val="2D2D2D"/>
                </a:solidFill>
                <a:latin typeface="Times New Roman"/>
                <a:cs typeface="Times New Roman"/>
              </a:rPr>
              <a:t>Examine </a:t>
            </a:r>
            <a:r>
              <a:rPr dirty="0" sz="1400" spc="195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z="1400" spc="40">
                <a:solidFill>
                  <a:srgbClr val="5D5D5D"/>
                </a:solidFill>
                <a:latin typeface="Times New Roman"/>
                <a:cs typeface="Times New Roman"/>
              </a:rPr>
              <a:t>glassware	</a:t>
            </a:r>
            <a:r>
              <a:rPr dirty="0" sz="1400" spc="40">
                <a:solidFill>
                  <a:srgbClr val="444444"/>
                </a:solidFill>
                <a:latin typeface="Times New Roman"/>
                <a:cs typeface="Times New Roman"/>
              </a:rPr>
              <a:t>before </a:t>
            </a:r>
            <a:r>
              <a:rPr dirty="0" sz="1400" spc="30">
                <a:solidFill>
                  <a:srgbClr val="727272"/>
                </a:solidFill>
                <a:latin typeface="Times New Roman"/>
                <a:cs typeface="Times New Roman"/>
              </a:rPr>
              <a:t>each  </a:t>
            </a:r>
            <a:r>
              <a:rPr dirty="0" sz="1400" spc="15">
                <a:solidFill>
                  <a:srgbClr val="2A2A2A"/>
                </a:solidFill>
                <a:latin typeface="Times New Roman"/>
                <a:cs typeface="Times New Roman"/>
              </a:rPr>
              <a:t>use </a:t>
            </a:r>
            <a:r>
              <a:rPr dirty="0" sz="1400" spc="5">
                <a:solidFill>
                  <a:srgbClr val="9795AA"/>
                </a:solidFill>
                <a:latin typeface="Times New Roman"/>
                <a:cs typeface="Times New Roman"/>
              </a:rPr>
              <a:t>and  </a:t>
            </a:r>
            <a:r>
              <a:rPr dirty="0" sz="1400" spc="-25">
                <a:solidFill>
                  <a:srgbClr val="5E5E5E"/>
                </a:solidFill>
                <a:latin typeface="Times New Roman"/>
                <a:cs typeface="Times New Roman"/>
              </a:rPr>
              <a:t>nevCr </a:t>
            </a:r>
            <a:r>
              <a:rPr dirty="0" sz="1400" spc="15">
                <a:latin typeface="Times New Roman"/>
                <a:cs typeface="Times New Roman"/>
              </a:rPr>
              <a:t>use </a:t>
            </a:r>
            <a:r>
              <a:rPr dirty="0" sz="1400" spc="30">
                <a:latin typeface="Times New Roman"/>
                <a:cs typeface="Times New Roman"/>
              </a:rPr>
              <a:t>cracked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10">
                <a:solidFill>
                  <a:srgbClr val="747474"/>
                </a:solidFill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107950">
              <a:lnSpc>
                <a:spcPct val="100000"/>
              </a:lnSpc>
              <a:spcBef>
                <a:spcPts val="360"/>
              </a:spcBef>
            </a:pPr>
            <a:r>
              <a:rPr dirty="0" sz="1350" spc="25">
                <a:solidFill>
                  <a:srgbClr val="080808"/>
                </a:solidFill>
                <a:latin typeface="Cambria"/>
                <a:cs typeface="Cambria"/>
              </a:rPr>
              <a:t>glassware.</a:t>
            </a:r>
            <a:endParaRPr sz="13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dirty="0" sz="1350" spc="25">
                <a:solidFill>
                  <a:srgbClr val="C6C6C6"/>
                </a:solidFill>
                <a:latin typeface="Cambria"/>
                <a:cs typeface="Cambria"/>
              </a:rPr>
              <a:t>" </a:t>
            </a:r>
            <a:r>
              <a:rPr dirty="0" sz="1350">
                <a:solidFill>
                  <a:srgbClr val="676767"/>
                </a:solidFill>
                <a:latin typeface="Cambria"/>
                <a:cs typeface="Cambria"/>
              </a:rPr>
              <a:t>15. </a:t>
            </a:r>
            <a:r>
              <a:rPr dirty="0" sz="1350" spc="5">
                <a:solidFill>
                  <a:srgbClr val="3A3A3A"/>
                </a:solidFill>
                <a:latin typeface="Cambria"/>
                <a:cs typeface="Cambria"/>
              </a:rPr>
              <a:t>Do </a:t>
            </a:r>
            <a:r>
              <a:rPr dirty="0" sz="1350" spc="-5">
                <a:solidFill>
                  <a:srgbClr val="666666"/>
                </a:solidFill>
                <a:latin typeface="Cambria"/>
                <a:cs typeface="Cambria"/>
              </a:rPr>
              <a:t>not </a:t>
            </a:r>
            <a:r>
              <a:rPr dirty="0" sz="1350">
                <a:solidFill>
                  <a:srgbClr val="3B3B3B"/>
                </a:solidFill>
                <a:latin typeface="Cambria"/>
                <a:cs typeface="Cambria"/>
              </a:rPr>
              <a:t>inter </a:t>
            </a:r>
            <a:r>
              <a:rPr dirty="0" sz="1350" spc="-10">
                <a:solidFill>
                  <a:srgbClr val="999999"/>
                </a:solidFill>
                <a:latin typeface="Cambria"/>
                <a:cs typeface="Cambria"/>
              </a:rPr>
              <a:t>hot </a:t>
            </a:r>
            <a:r>
              <a:rPr dirty="0" sz="1350" spc="10">
                <a:solidFill>
                  <a:srgbClr val="5E5E5E"/>
                </a:solidFill>
                <a:latin typeface="Cambria"/>
                <a:cs typeface="Cambria"/>
              </a:rPr>
              <a:t>glassware </a:t>
            </a:r>
            <a:r>
              <a:rPr dirty="0" sz="1350" spc="40">
                <a:solidFill>
                  <a:srgbClr val="858585"/>
                </a:solidFill>
                <a:latin typeface="Cambria"/>
                <a:cs typeface="Cambria"/>
              </a:rPr>
              <a:t>in </a:t>
            </a:r>
            <a:r>
              <a:rPr dirty="0" sz="1350" spc="50">
                <a:solidFill>
                  <a:srgbClr val="424242"/>
                </a:solidFill>
                <a:latin typeface="Cambria"/>
                <a:cs typeface="Cambria"/>
              </a:rPr>
              <a:t>cold</a:t>
            </a:r>
            <a:r>
              <a:rPr dirty="0" sz="1350" spc="55">
                <a:solidFill>
                  <a:srgbClr val="424242"/>
                </a:solidFill>
                <a:latin typeface="Cambria"/>
                <a:cs typeface="Cambria"/>
              </a:rPr>
              <a:t> </a:t>
            </a:r>
            <a:r>
              <a:rPr dirty="0" sz="1350" spc="-10">
                <a:solidFill>
                  <a:srgbClr val="181818"/>
                </a:solidFill>
                <a:latin typeface="Cambria"/>
                <a:cs typeface="Cambria"/>
              </a:rPr>
              <a:t>water.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844" y="3642226"/>
            <a:ext cx="6224905" cy="87185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451484" indent="-288925">
              <a:lnSpc>
                <a:spcPct val="100000"/>
              </a:lnSpc>
              <a:spcBef>
                <a:spcPts val="290"/>
              </a:spcBef>
              <a:buClr>
                <a:srgbClr val="808080"/>
              </a:buClr>
              <a:buAutoNum type="arabicPeriod" startAt="16"/>
              <a:tabLst>
                <a:tab pos="452120" algn="l"/>
              </a:tabLst>
            </a:pPr>
            <a:r>
              <a:rPr dirty="0" sz="1400" spc="-5">
                <a:solidFill>
                  <a:srgbClr val="6E7990"/>
                </a:solidFill>
                <a:latin typeface="Times New Roman"/>
                <a:cs typeface="Times New Roman"/>
              </a:rPr>
              <a:t>Do </a:t>
            </a:r>
            <a:r>
              <a:rPr dirty="0" sz="1400" spc="20">
                <a:solidFill>
                  <a:srgbClr val="595959"/>
                </a:solidFill>
                <a:latin typeface="Times New Roman"/>
                <a:cs typeface="Times New Roman"/>
              </a:rPr>
              <a:t>not </a:t>
            </a:r>
            <a:r>
              <a:rPr dirty="0" sz="1400" spc="45">
                <a:solidFill>
                  <a:srgbClr val="939AAC"/>
                </a:solidFill>
                <a:latin typeface="Times New Roman"/>
                <a:cs typeface="Times New Roman"/>
              </a:rPr>
              <a:t>operate </a:t>
            </a:r>
            <a:r>
              <a:rPr dirty="0" sz="1400" spc="15">
                <a:solidFill>
                  <a:srgbClr val="7E7990"/>
                </a:solidFill>
                <a:latin typeface="Times New Roman"/>
                <a:cs typeface="Times New Roman"/>
              </a:rPr>
              <a:t>a </a:t>
            </a:r>
            <a:r>
              <a:rPr dirty="0" sz="1400" spc="20">
                <a:solidFill>
                  <a:srgbClr val="9C9C9C"/>
                </a:solidFill>
                <a:latin typeface="Times New Roman"/>
                <a:cs typeface="Times New Roman"/>
              </a:rPr>
              <a:t>hot </a:t>
            </a:r>
            <a:r>
              <a:rPr dirty="0" sz="1400" spc="45">
                <a:solidFill>
                  <a:srgbClr val="828282"/>
                </a:solidFill>
                <a:latin typeface="Times New Roman"/>
                <a:cs typeface="Times New Roman"/>
              </a:rPr>
              <a:t>plate </a:t>
            </a:r>
            <a:r>
              <a:rPr dirty="0" sz="1400" spc="5">
                <a:solidFill>
                  <a:srgbClr val="5E5E5E"/>
                </a:solidFill>
                <a:latin typeface="Times New Roman"/>
                <a:cs typeface="Times New Roman"/>
              </a:rPr>
              <a:t>by </a:t>
            </a:r>
            <a:r>
              <a:rPr dirty="0" sz="1400" spc="45">
                <a:solidFill>
                  <a:srgbClr val="212121"/>
                </a:solidFill>
                <a:latin typeface="Times New Roman"/>
                <a:cs typeface="Times New Roman"/>
              </a:rPr>
              <a:t>yourself </a:t>
            </a:r>
            <a:r>
              <a:rPr dirty="0" sz="1400" spc="30">
                <a:solidFill>
                  <a:srgbClr val="79979A"/>
                </a:solidFill>
                <a:latin typeface="Times New Roman"/>
                <a:cs typeface="Times New Roman"/>
              </a:rPr>
              <a:t>and </a:t>
            </a:r>
            <a:r>
              <a:rPr dirty="0" sz="1400" spc="40">
                <a:solidFill>
                  <a:srgbClr val="75798E"/>
                </a:solidFill>
                <a:latin typeface="Times New Roman"/>
                <a:cs typeface="Times New Roman"/>
              </a:rPr>
              <a:t>take </a:t>
            </a:r>
            <a:r>
              <a:rPr dirty="0" sz="1400" spc="25">
                <a:solidFill>
                  <a:srgbClr val="9EB1CA"/>
                </a:solidFill>
                <a:latin typeface="Times New Roman"/>
                <a:cs typeface="Times New Roman"/>
              </a:rPr>
              <a:t>care </a:t>
            </a:r>
            <a:r>
              <a:rPr dirty="0" sz="1400" spc="30">
                <a:solidFill>
                  <a:srgbClr val="9E9E9E"/>
                </a:solidFill>
                <a:latin typeface="Times New Roman"/>
                <a:cs typeface="Times New Roman"/>
              </a:rPr>
              <a:t>that</a:t>
            </a:r>
            <a:r>
              <a:rPr dirty="0" sz="1400" spc="-100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hair, </a:t>
            </a:r>
            <a:r>
              <a:rPr dirty="0" sz="1400" spc="35">
                <a:solidFill>
                  <a:srgbClr val="1D1D1D"/>
                </a:solidFill>
                <a:latin typeface="Times New Roman"/>
                <a:cs typeface="Times New Roman"/>
              </a:rPr>
              <a:t>clothing,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400" spc="25">
                <a:solidFill>
                  <a:srgbClr val="C8C8C8"/>
                </a:solidFill>
                <a:latin typeface="Times New Roman"/>
                <a:cs typeface="Times New Roman"/>
              </a:rPr>
              <a:t>.</a:t>
            </a:r>
            <a:r>
              <a:rPr dirty="0" sz="1400" spc="75">
                <a:solidFill>
                  <a:srgbClr val="C8C8C8"/>
                </a:solidFill>
                <a:latin typeface="Times New Roman"/>
                <a:cs typeface="Times New Roman"/>
              </a:rPr>
              <a:t> </a:t>
            </a:r>
            <a:r>
              <a:rPr dirty="0" sz="1400" spc="30">
                <a:solidFill>
                  <a:srgbClr val="939393"/>
                </a:solidFill>
                <a:latin typeface="Times New Roman"/>
                <a:cs typeface="Times New Roman"/>
              </a:rPr>
              <a:t>and</a:t>
            </a:r>
            <a:r>
              <a:rPr dirty="0" sz="1400" spc="254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z="1400" spc="45">
                <a:solidFill>
                  <a:srgbClr val="6B6B6B"/>
                </a:solidFill>
                <a:latin typeface="Times New Roman"/>
                <a:cs typeface="Times New Roman"/>
              </a:rPr>
              <a:t>hands</a:t>
            </a:r>
            <a:r>
              <a:rPr dirty="0" sz="1400" spc="290">
                <a:solidFill>
                  <a:srgbClr val="6B6B6B"/>
                </a:solidFill>
                <a:latin typeface="Times New Roman"/>
                <a:cs typeface="Times New Roman"/>
              </a:rPr>
              <a:t> </a:t>
            </a:r>
            <a:r>
              <a:rPr dirty="0" sz="1400" spc="10">
                <a:solidFill>
                  <a:srgbClr val="050505"/>
                </a:solidFill>
                <a:latin typeface="Times New Roman"/>
                <a:cs typeface="Times New Roman"/>
              </a:rPr>
              <a:t>are</a:t>
            </a:r>
            <a:r>
              <a:rPr dirty="0" sz="1400" spc="265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dirty="0" sz="1400" spc="45">
                <a:solidFill>
                  <a:srgbClr val="7E7E7E"/>
                </a:solidFill>
                <a:latin typeface="Times New Roman"/>
                <a:cs typeface="Times New Roman"/>
              </a:rPr>
              <a:t>a</a:t>
            </a:r>
            <a:r>
              <a:rPr dirty="0" sz="1400" spc="185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dirty="0" sz="1400" spc="20">
                <a:solidFill>
                  <a:srgbClr val="8E8A9C"/>
                </a:solidFill>
                <a:latin typeface="Times New Roman"/>
                <a:cs typeface="Times New Roman"/>
              </a:rPr>
              <a:t>safe</a:t>
            </a:r>
            <a:r>
              <a:rPr dirty="0" sz="1400" spc="280">
                <a:solidFill>
                  <a:srgbClr val="8E8A9C"/>
                </a:solidFill>
                <a:latin typeface="Times New Roman"/>
                <a:cs typeface="Times New Roman"/>
              </a:rPr>
              <a:t> </a:t>
            </a:r>
            <a:r>
              <a:rPr dirty="0" sz="1400" spc="50">
                <a:solidFill>
                  <a:srgbClr val="262626"/>
                </a:solidFill>
                <a:latin typeface="Times New Roman"/>
                <a:cs typeface="Times New Roman"/>
              </a:rPr>
              <a:t>distance</a:t>
            </a:r>
            <a:r>
              <a:rPr dirty="0" sz="1400" spc="2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400" spc="30">
                <a:solidFill>
                  <a:srgbClr val="8C8EA1"/>
                </a:solidFill>
                <a:latin typeface="Times New Roman"/>
                <a:cs typeface="Times New Roman"/>
              </a:rPr>
              <a:t>from</a:t>
            </a:r>
            <a:r>
              <a:rPr dirty="0" sz="1400" spc="260">
                <a:solidFill>
                  <a:srgbClr val="8C8EA1"/>
                </a:solidFill>
                <a:latin typeface="Times New Roman"/>
                <a:cs typeface="Times New Roman"/>
              </a:rPr>
              <a:t> </a:t>
            </a:r>
            <a:r>
              <a:rPr dirty="0" sz="1400" spc="35">
                <a:solidFill>
                  <a:srgbClr val="707070"/>
                </a:solidFill>
                <a:latin typeface="Times New Roman"/>
                <a:cs typeface="Times New Roman"/>
              </a:rPr>
              <a:t>the</a:t>
            </a:r>
            <a:r>
              <a:rPr dirty="0" sz="1400" spc="27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1400" spc="20">
                <a:solidFill>
                  <a:srgbClr val="363636"/>
                </a:solidFill>
                <a:latin typeface="Times New Roman"/>
                <a:cs typeface="Times New Roman"/>
              </a:rPr>
              <a:t>hot</a:t>
            </a:r>
            <a:r>
              <a:rPr dirty="0" sz="1400" spc="2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z="1400" spc="35">
                <a:solidFill>
                  <a:srgbClr val="444444"/>
                </a:solidFill>
                <a:latin typeface="Times New Roman"/>
                <a:cs typeface="Times New Roman"/>
              </a:rPr>
              <a:t>plate</a:t>
            </a:r>
            <a:r>
              <a:rPr dirty="0" sz="1400" spc="305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z="1400" spc="20">
                <a:solidFill>
                  <a:srgbClr val="4F4F4F"/>
                </a:solidFill>
                <a:latin typeface="Times New Roman"/>
                <a:cs typeface="Times New Roman"/>
              </a:rPr>
              <a:t>at</a:t>
            </a:r>
            <a:r>
              <a:rPr dirty="0" sz="1400" spc="245">
                <a:solidFill>
                  <a:srgbClr val="4F4F4F"/>
                </a:solidFill>
                <a:latin typeface="Times New Roman"/>
                <a:cs typeface="Times New Roman"/>
              </a:rPr>
              <a:t> </a:t>
            </a:r>
            <a:r>
              <a:rPr dirty="0" sz="1400" spc="25">
                <a:solidFill>
                  <a:srgbClr val="878787"/>
                </a:solidFill>
                <a:latin typeface="Times New Roman"/>
                <a:cs typeface="Times New Roman"/>
              </a:rPr>
              <a:t>all</a:t>
            </a:r>
            <a:r>
              <a:rPr dirty="0" sz="1400" spc="250">
                <a:solidFill>
                  <a:srgbClr val="878787"/>
                </a:solidFill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times.</a:t>
            </a:r>
            <a:endParaRPr sz="1400">
              <a:latin typeface="Times New Roman"/>
              <a:cs typeface="Times New Roman"/>
            </a:endParaRPr>
          </a:p>
          <a:p>
            <a:pPr marL="460375" indent="-295910">
              <a:lnSpc>
                <a:spcPct val="100000"/>
              </a:lnSpc>
              <a:spcBef>
                <a:spcPts val="1175"/>
              </a:spcBef>
              <a:buClr>
                <a:srgbClr val="898989"/>
              </a:buClr>
              <a:buAutoNum type="arabicPeriod" startAt="17"/>
              <a:tabLst>
                <a:tab pos="461009" algn="l"/>
                <a:tab pos="3818254" algn="l"/>
              </a:tabLst>
            </a:pPr>
            <a:r>
              <a:rPr dirty="0" sz="1450" spc="5">
                <a:solidFill>
                  <a:srgbClr val="2B2B2B"/>
                </a:solidFill>
                <a:latin typeface="Times New Roman"/>
                <a:cs typeface="Times New Roman"/>
              </a:rPr>
              <a:t>Never </a:t>
            </a:r>
            <a:r>
              <a:rPr dirty="0" sz="1450" spc="5">
                <a:latin typeface="Times New Roman"/>
                <a:cs typeface="Times New Roman"/>
              </a:rPr>
              <a:t>look </a:t>
            </a:r>
            <a:r>
              <a:rPr dirty="0" sz="1450" spc="10">
                <a:solidFill>
                  <a:srgbClr val="779383"/>
                </a:solidFill>
                <a:latin typeface="Times New Roman"/>
                <a:cs typeface="Times New Roman"/>
              </a:rPr>
              <a:t>into </a:t>
            </a:r>
            <a:r>
              <a:rPr dirty="0" sz="1450" spc="-5">
                <a:solidFill>
                  <a:srgbClr val="7C8EA1"/>
                </a:solidFill>
                <a:latin typeface="Times New Roman"/>
                <a:cs typeface="Times New Roman"/>
              </a:rPr>
              <a:t>a  </a:t>
            </a:r>
            <a:r>
              <a:rPr dirty="0" sz="1450" spc="15">
                <a:solidFill>
                  <a:srgbClr val="282828"/>
                </a:solidFill>
                <a:latin typeface="Times New Roman"/>
                <a:cs typeface="Times New Roman"/>
              </a:rPr>
              <a:t>container  </a:t>
            </a:r>
            <a:r>
              <a:rPr dirty="0" sz="1450" spc="5">
                <a:solidFill>
                  <a:srgbClr val="797979"/>
                </a:solidFill>
                <a:latin typeface="Times New Roman"/>
                <a:cs typeface="Times New Roman"/>
              </a:rPr>
              <a:t>that</a:t>
            </a:r>
            <a:r>
              <a:rPr dirty="0" sz="1450" spc="340">
                <a:solidFill>
                  <a:srgbClr val="797979"/>
                </a:solidFill>
                <a:latin typeface="Times New Roman"/>
                <a:cs typeface="Times New Roman"/>
              </a:rPr>
              <a:t> </a:t>
            </a:r>
            <a:r>
              <a:rPr dirty="0" sz="1450" spc="10">
                <a:solidFill>
                  <a:srgbClr val="797979"/>
                </a:solidFill>
                <a:latin typeface="Times New Roman"/>
                <a:cs typeface="Times New Roman"/>
              </a:rPr>
              <a:t>is </a:t>
            </a:r>
            <a:r>
              <a:rPr dirty="0" sz="1450" spc="65">
                <a:solidFill>
                  <a:srgbClr val="797979"/>
                </a:solidFill>
                <a:latin typeface="Times New Roman"/>
                <a:cs typeface="Times New Roman"/>
              </a:rPr>
              <a:t> </a:t>
            </a:r>
            <a:r>
              <a:rPr dirty="0" sz="1450" spc="10">
                <a:solidFill>
                  <a:srgbClr val="444444"/>
                </a:solidFill>
                <a:latin typeface="Times New Roman"/>
                <a:cs typeface="Times New Roman"/>
              </a:rPr>
              <a:t>being	</a:t>
            </a:r>
            <a:r>
              <a:rPr dirty="0" sz="1450" spc="25">
                <a:solidFill>
                  <a:srgbClr val="484848"/>
                </a:solidFill>
                <a:latin typeface="Times New Roman"/>
                <a:cs typeface="Times New Roman"/>
              </a:rPr>
              <a:t>heated.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93645" y="5810177"/>
            <a:ext cx="1315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solidFill>
                  <a:srgbClr val="9C9C9C"/>
                </a:solidFill>
                <a:latin typeface="Times New Roman"/>
                <a:cs typeface="Times New Roman"/>
              </a:rPr>
              <a:t>Toxic</a:t>
            </a:r>
            <a:r>
              <a:rPr dirty="0" sz="1400" spc="30">
                <a:solidFill>
                  <a:srgbClr val="9C9C9C"/>
                </a:solidFill>
                <a:latin typeface="Times New Roman"/>
                <a:cs typeface="Times New Roman"/>
              </a:rPr>
              <a:t> </a:t>
            </a:r>
            <a:r>
              <a:rPr dirty="0" sz="1400" spc="30">
                <a:solidFill>
                  <a:srgbClr val="626262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3879" y="6755416"/>
            <a:ext cx="1624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0">
                <a:solidFill>
                  <a:srgbClr val="828282"/>
                </a:solidFill>
                <a:latin typeface="Times New Roman"/>
                <a:cs typeface="Times New Roman"/>
              </a:rPr>
              <a:t>Explosive</a:t>
            </a:r>
            <a:r>
              <a:rPr dirty="0" sz="1400" spc="90">
                <a:solidFill>
                  <a:srgbClr val="828282"/>
                </a:solidFill>
                <a:latin typeface="Times New Roman"/>
                <a:cs typeface="Times New Roman"/>
              </a:rPr>
              <a:t> </a:t>
            </a:r>
            <a:r>
              <a:rPr dirty="0" sz="1400" spc="30">
                <a:solidFill>
                  <a:srgbClr val="8E9CAF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58645" y="7773834"/>
            <a:ext cx="159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5">
                <a:solidFill>
                  <a:srgbClr val="919191"/>
                </a:solidFill>
                <a:latin typeface="Times New Roman"/>
                <a:cs typeface="Times New Roman"/>
              </a:rPr>
              <a:t>oxidizing</a:t>
            </a:r>
            <a:r>
              <a:rPr dirty="0" sz="1400" spc="85">
                <a:solidFill>
                  <a:srgbClr val="919191"/>
                </a:solidFill>
                <a:latin typeface="Times New Roman"/>
                <a:cs typeface="Times New Roman"/>
              </a:rPr>
              <a:t> </a:t>
            </a:r>
            <a:r>
              <a:rPr dirty="0" sz="1400" spc="35">
                <a:solidFill>
                  <a:srgbClr val="525252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26431" y="5785784"/>
            <a:ext cx="17462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5">
                <a:solidFill>
                  <a:srgbClr val="545454"/>
                </a:solidFill>
                <a:latin typeface="Times New Roman"/>
                <a:cs typeface="Times New Roman"/>
              </a:rPr>
              <a:t>Flammable</a:t>
            </a:r>
            <a:r>
              <a:rPr dirty="0" sz="1400" spc="12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1400" spc="30">
                <a:solidFill>
                  <a:srgbClr val="626262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74290" y="6727719"/>
            <a:ext cx="1503680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spc="30">
                <a:solidFill>
                  <a:srgbClr val="567280"/>
                </a:solidFill>
                <a:latin typeface="Times New Roman"/>
                <a:cs typeface="Times New Roman"/>
              </a:rPr>
              <a:t>harmful</a:t>
            </a:r>
            <a:r>
              <a:rPr dirty="0" sz="1450" spc="80">
                <a:solidFill>
                  <a:srgbClr val="567280"/>
                </a:solidFill>
                <a:latin typeface="Times New Roman"/>
                <a:cs typeface="Times New Roman"/>
              </a:rPr>
              <a:t> </a:t>
            </a:r>
            <a:r>
              <a:rPr dirty="0" sz="1450" spc="5">
                <a:solidFill>
                  <a:srgbClr val="5D5D5D"/>
                </a:solidFill>
                <a:latin typeface="Times New Roman"/>
                <a:cs typeface="Times New Roman"/>
              </a:rPr>
              <a:t>substances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8897" y="7770786"/>
            <a:ext cx="1637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0">
                <a:solidFill>
                  <a:srgbClr val="6D6D6D"/>
                </a:solidFill>
                <a:latin typeface="Times New Roman"/>
                <a:cs typeface="Times New Roman"/>
              </a:rPr>
              <a:t>Corrosive</a:t>
            </a:r>
            <a:r>
              <a:rPr dirty="0" sz="1400" spc="95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dirty="0" sz="1400" spc="30">
                <a:solidFill>
                  <a:srgbClr val="747474"/>
                </a:solidFill>
                <a:latin typeface="Times New Roman"/>
                <a:cs typeface="Times New Roman"/>
              </a:rPr>
              <a:t>substances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2019-01-12T19:52:17Z</dcterms:created>
  <dcterms:modified xsi:type="dcterms:W3CDTF">2019-01-12T19:52:17Z</dcterms:modified>
</cp:coreProperties>
</file>