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693400"/>
  <p:notesSz cx="77724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314954"/>
            <a:ext cx="660654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988304"/>
            <a:ext cx="544068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49"/>
            <a:ext cx="7772400" cy="10690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27736"/>
            <a:ext cx="699516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459482"/>
            <a:ext cx="699516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944862"/>
            <a:ext cx="2487168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3592" y="2526486"/>
            <a:ext cx="946150" cy="231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50" spc="25">
                <a:solidFill>
                  <a:srgbClr val="494949"/>
                </a:solidFill>
                <a:latin typeface="Cambria"/>
                <a:cs typeface="Cambria"/>
              </a:rPr>
              <a:t>Wash</a:t>
            </a:r>
            <a:r>
              <a:rPr dirty="0" sz="1350" spc="-130">
                <a:solidFill>
                  <a:srgbClr val="494949"/>
                </a:solidFill>
                <a:latin typeface="Cambria"/>
                <a:cs typeface="Cambria"/>
              </a:rPr>
              <a:t> </a:t>
            </a:r>
            <a:r>
              <a:rPr dirty="0" sz="1350" spc="25">
                <a:solidFill>
                  <a:srgbClr val="5E5E5E"/>
                </a:solidFill>
                <a:latin typeface="Cambria"/>
                <a:cs typeface="Cambria"/>
              </a:rPr>
              <a:t>Bottle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9033" y="4822249"/>
            <a:ext cx="11487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0">
                <a:solidFill>
                  <a:srgbClr val="727272"/>
                </a:solidFill>
                <a:latin typeface="Times New Roman"/>
                <a:cs typeface="Times New Roman"/>
              </a:rPr>
              <a:t>Mortar </a:t>
            </a:r>
            <a:r>
              <a:rPr dirty="0" sz="1400" spc="40">
                <a:solidFill>
                  <a:srgbClr val="9795AA"/>
                </a:solidFill>
                <a:latin typeface="Times New Roman"/>
                <a:cs typeface="Times New Roman"/>
              </a:rPr>
              <a:t>&amp;</a:t>
            </a:r>
            <a:r>
              <a:rPr dirty="0" sz="1400" spc="-30">
                <a:solidFill>
                  <a:srgbClr val="9795AA"/>
                </a:solidFill>
                <a:latin typeface="Times New Roman"/>
                <a:cs typeface="Times New Roman"/>
              </a:rPr>
              <a:t> </a:t>
            </a:r>
            <a:r>
              <a:rPr dirty="0" sz="1400" spc="15">
                <a:solidFill>
                  <a:srgbClr val="2A2A2A"/>
                </a:solidFill>
                <a:latin typeface="Times New Roman"/>
                <a:cs typeface="Times New Roman"/>
              </a:rPr>
              <a:t>pistil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40382" y="7499664"/>
            <a:ext cx="490855" cy="231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50" spc="25">
                <a:solidFill>
                  <a:srgbClr val="050505"/>
                </a:solidFill>
                <a:latin typeface="Cambria"/>
                <a:cs typeface="Cambria"/>
              </a:rPr>
              <a:t>clamp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67660" y="4807004"/>
            <a:ext cx="13296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5">
                <a:solidFill>
                  <a:srgbClr val="575757"/>
                </a:solidFill>
                <a:latin typeface="Times New Roman"/>
                <a:cs typeface="Times New Roman"/>
              </a:rPr>
              <a:t>Separating</a:t>
            </a:r>
            <a:r>
              <a:rPr dirty="0" sz="1400" spc="-85">
                <a:solidFill>
                  <a:srgbClr val="575757"/>
                </a:solidFill>
                <a:latin typeface="Times New Roman"/>
                <a:cs typeface="Times New Roman"/>
              </a:rPr>
              <a:t> </a:t>
            </a:r>
            <a:r>
              <a:rPr dirty="0" sz="1400" spc="25">
                <a:solidFill>
                  <a:srgbClr val="646464"/>
                </a:solidFill>
                <a:latin typeface="Times New Roman"/>
                <a:cs typeface="Times New Roman"/>
              </a:rPr>
              <a:t>funnel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77029" y="4807004"/>
            <a:ext cx="10515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5">
                <a:solidFill>
                  <a:srgbClr val="707085"/>
                </a:solidFill>
                <a:latin typeface="Times New Roman"/>
                <a:cs typeface="Times New Roman"/>
              </a:rPr>
              <a:t>Beaker</a:t>
            </a:r>
            <a:r>
              <a:rPr dirty="0" sz="1400" spc="-105">
                <a:solidFill>
                  <a:srgbClr val="707085"/>
                </a:solidFill>
                <a:latin typeface="Times New Roman"/>
                <a:cs typeface="Times New Roman"/>
              </a:rPr>
              <a:t> </a:t>
            </a:r>
            <a:r>
              <a:rPr dirty="0" sz="1400" spc="20">
                <a:solidFill>
                  <a:srgbClr val="565656"/>
                </a:solidFill>
                <a:latin typeface="Times New Roman"/>
                <a:cs typeface="Times New Roman"/>
              </a:rPr>
              <a:t>Tongs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84393" y="7487468"/>
            <a:ext cx="546100" cy="231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50" spc="-30">
                <a:solidFill>
                  <a:srgbClr val="4F4F4F"/>
                </a:solidFill>
                <a:latin typeface="Cambria"/>
                <a:cs typeface="Cambria"/>
              </a:rPr>
              <a:t>burette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33989" y="2511495"/>
            <a:ext cx="105537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75">
                <a:solidFill>
                  <a:srgbClr val="7E7E7E"/>
                </a:solidFill>
                <a:latin typeface="Times New Roman"/>
                <a:cs typeface="Times New Roman"/>
              </a:rPr>
              <a:t>Buchner</a:t>
            </a:r>
            <a:r>
              <a:rPr dirty="0" sz="1300" spc="-105">
                <a:solidFill>
                  <a:srgbClr val="7E7E7E"/>
                </a:solidFill>
                <a:latin typeface="Times New Roman"/>
                <a:cs typeface="Times New Roman"/>
              </a:rPr>
              <a:t> </a:t>
            </a:r>
            <a:r>
              <a:rPr dirty="0" sz="1300" spc="65">
                <a:solidFill>
                  <a:srgbClr val="111111"/>
                </a:solidFill>
                <a:latin typeface="Times New Roman"/>
                <a:cs typeface="Times New Roman"/>
              </a:rPr>
              <a:t>flask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70131" y="7453674"/>
            <a:ext cx="41338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>
                <a:solidFill>
                  <a:srgbClr val="282828"/>
                </a:solidFill>
                <a:latin typeface="Cambria"/>
                <a:cs typeface="Cambria"/>
              </a:rPr>
              <a:t>Pipet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42417" y="4749324"/>
            <a:ext cx="952500" cy="231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50" spc="15">
                <a:solidFill>
                  <a:srgbClr val="4F4F4F"/>
                </a:solidFill>
                <a:latin typeface="Cambria"/>
                <a:cs typeface="Cambria"/>
              </a:rPr>
              <a:t>Watch</a:t>
            </a:r>
            <a:r>
              <a:rPr dirty="0" sz="1350" spc="-165">
                <a:solidFill>
                  <a:srgbClr val="4F4F4F"/>
                </a:solidFill>
                <a:latin typeface="Cambria"/>
                <a:cs typeface="Cambria"/>
              </a:rPr>
              <a:t> </a:t>
            </a:r>
            <a:r>
              <a:rPr dirty="0" sz="1350" spc="55">
                <a:solidFill>
                  <a:srgbClr val="606060"/>
                </a:solidFill>
                <a:latin typeface="Cambria"/>
                <a:cs typeface="Cambria"/>
              </a:rPr>
              <a:t>Glass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86481" y="7386846"/>
            <a:ext cx="1116330" cy="231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50" spc="40">
                <a:solidFill>
                  <a:srgbClr val="363636"/>
                </a:solidFill>
                <a:latin typeface="Times New Roman"/>
                <a:cs typeface="Times New Roman"/>
              </a:rPr>
              <a:t>Bunsen</a:t>
            </a:r>
            <a:r>
              <a:rPr dirty="0" sz="1350" spc="-1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z="1350" spc="35">
                <a:solidFill>
                  <a:srgbClr val="383838"/>
                </a:solidFill>
                <a:latin typeface="Times New Roman"/>
                <a:cs typeface="Times New Roman"/>
              </a:rPr>
              <a:t>Burner</a:t>
            </a:r>
            <a:endParaRPr sz="13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2019-01-12T19:57:43Z</dcterms:created>
  <dcterms:modified xsi:type="dcterms:W3CDTF">2019-01-12T19:57:43Z</dcterms:modified>
</cp:coreProperties>
</file>