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    <Relationship Id="rId2" Type="http://schemas.openxmlformats.org/officeDocument/2006/relationships/extended-properties" Target="docProps/app.xml"/>
    <Relationship Id="rId3" Type="http://schemas.openxmlformats.org/package/2006/relationships/metadata/core-properties" Target="docProps/core.xml"/>
    <Relationship Id="rId4" Type="http://schemas.openxmlformats.org/officeDocument/2006/relationships/custom-properties" Target="docProps/custom.xml"/>
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</p:sldIdLst>
  <p:sldSz cx="7772400" cy="10693400"/>
  <p:notesSz cx="77724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</file>

<file path=ppt/slideLayouts/_rels/slideLayout1.xml.rels><?xml version="1.0" encoding="UTF-8"?>
<Relationships xmlns="http://schemas.openxmlformats.org/package/2006/relationships">
   <Relationship Id="rId1" Type="http://schemas.openxmlformats.org/officeDocument/2006/relationships/slideMaster" Target="../slideMasters/slideMaster1.xml" />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2" Type="http://schemas.openxmlformats.org/officeDocument/2006/relationships/theme" Target="../theme/theme1.xml"/>
    <Relationship Id="rId1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2019-01-12T15:23:34Z</dcterms:created>
  <dcterms:modified xsi:type="dcterms:W3CDTF">2019-01-12T15:23:34Z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