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14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Costing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 Material</a:t>
            </a:r>
          </a:p>
          <a:p>
            <a:r>
              <a:rPr lang="en-US"/>
              <a:t>Direct Labor</a:t>
            </a:r>
          </a:p>
          <a:p>
            <a:r>
              <a:rPr lang="en-US"/>
              <a:t>Overhead</a:t>
            </a:r>
          </a:p>
          <a:p>
            <a:r>
              <a:rPr lang="en-US"/>
              <a:t>Using a planning sheet</a:t>
            </a:r>
          </a:p>
          <a:p>
            <a:r>
              <a:rPr lang="en-US"/>
              <a:t>Other costs???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Cost and Breakeven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Total cost = FC   +   VC  x  # units</a:t>
            </a:r>
          </a:p>
          <a:p>
            <a:r>
              <a:rPr lang="en-US"/>
              <a:t>Fixed costs:  Machines, Jigs and Fixtures, Buildings</a:t>
            </a:r>
          </a:p>
          <a:p>
            <a:r>
              <a:rPr lang="en-US"/>
              <a:t>Variables costs: labor, materials</a:t>
            </a:r>
          </a:p>
          <a:p>
            <a:r>
              <a:rPr lang="en-US"/>
              <a:t>Compare 2 processes, see example on page 51-52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68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14 </vt:lpstr>
      <vt:lpstr>Product Costing</vt:lpstr>
      <vt:lpstr>Evaluating Cost and Breakeven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41</cp:revision>
  <dcterms:created xsi:type="dcterms:W3CDTF">2008-09-15T15:36:12Z</dcterms:created>
  <dcterms:modified xsi:type="dcterms:W3CDTF">2019-01-12T17:29:39Z</dcterms:modified>
</cp:coreProperties>
</file>