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12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Metal Cutting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Shearing</a:t>
            </a:r>
          </a:p>
          <a:p>
            <a:pPr>
              <a:lnSpc>
                <a:spcPct val="90000"/>
              </a:lnSpc>
            </a:pPr>
            <a:r>
              <a:rPr lang="en-US"/>
              <a:t>Turning</a:t>
            </a:r>
          </a:p>
          <a:p>
            <a:pPr>
              <a:lnSpc>
                <a:spcPct val="90000"/>
              </a:lnSpc>
            </a:pPr>
            <a:r>
              <a:rPr lang="en-US"/>
              <a:t>Drilling</a:t>
            </a:r>
          </a:p>
          <a:p>
            <a:pPr>
              <a:lnSpc>
                <a:spcPct val="90000"/>
              </a:lnSpc>
            </a:pPr>
            <a:r>
              <a:rPr lang="en-US"/>
              <a:t>Shaping and Planing</a:t>
            </a:r>
          </a:p>
          <a:p>
            <a:pPr>
              <a:lnSpc>
                <a:spcPct val="90000"/>
              </a:lnSpc>
            </a:pPr>
            <a:r>
              <a:rPr lang="en-US"/>
              <a:t>Milling</a:t>
            </a:r>
          </a:p>
          <a:p>
            <a:pPr>
              <a:lnSpc>
                <a:spcPct val="90000"/>
              </a:lnSpc>
            </a:pPr>
            <a:r>
              <a:rPr lang="en-US"/>
              <a:t>Broaching</a:t>
            </a:r>
          </a:p>
          <a:p>
            <a:pPr>
              <a:lnSpc>
                <a:spcPct val="90000"/>
              </a:lnSpc>
            </a:pPr>
            <a:r>
              <a:rPr lang="en-US"/>
              <a:t>Sawing – Filing</a:t>
            </a:r>
          </a:p>
          <a:p>
            <a:pPr>
              <a:lnSpc>
                <a:spcPct val="90000"/>
              </a:lnSpc>
            </a:pPr>
            <a:r>
              <a:rPr lang="en-US"/>
              <a:t>Grinding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Welding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Electric Arc</a:t>
            </a:r>
          </a:p>
          <a:p>
            <a:r>
              <a:rPr lang="en-US"/>
              <a:t>Resistance Welding</a:t>
            </a:r>
          </a:p>
          <a:p>
            <a:r>
              <a:rPr lang="en-US"/>
              <a:t>Beam Welding</a:t>
            </a:r>
          </a:p>
          <a:p>
            <a:r>
              <a:rPr lang="en-US"/>
              <a:t>Thermit Welding</a:t>
            </a:r>
          </a:p>
          <a:p>
            <a:r>
              <a:rPr lang="en-US"/>
              <a:t>Pressure Welding</a:t>
            </a:r>
          </a:p>
          <a:p>
            <a:r>
              <a:rPr lang="en-US"/>
              <a:t>Gas Welding</a:t>
            </a:r>
          </a:p>
          <a:p>
            <a:r>
              <a:rPr lang="en-US"/>
              <a:t>Brazing and Soldering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46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Manufacturing process 12 </vt:lpstr>
      <vt:lpstr>Metal Cutting</vt:lpstr>
      <vt:lpstr>Welding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39</cp:revision>
  <dcterms:created xsi:type="dcterms:W3CDTF">2008-09-15T15:36:12Z</dcterms:created>
  <dcterms:modified xsi:type="dcterms:W3CDTF">2019-01-12T17:28:08Z</dcterms:modified>
</cp:coreProperties>
</file>