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11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Casting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Process of forming objects by pouring liquid material into a mold and letting it solidify</a:t>
            </a:r>
          </a:p>
          <a:p>
            <a:r>
              <a:rPr lang="en-US"/>
              <a:t>See Sand Cast mold and parts</a:t>
            </a:r>
          </a:p>
          <a:p>
            <a:r>
              <a:rPr lang="en-US"/>
              <a:t>Small quantities</a:t>
            </a:r>
          </a:p>
          <a:p>
            <a:r>
              <a:rPr lang="en-US"/>
              <a:t>Specialized methods for large quantities, examples are die casting, centrifugal casting and pressed casting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Metal Forming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Rolling</a:t>
            </a:r>
          </a:p>
          <a:p>
            <a:r>
              <a:rPr lang="en-US"/>
              <a:t>Wire Drawing</a:t>
            </a:r>
          </a:p>
          <a:p>
            <a:r>
              <a:rPr lang="en-US"/>
              <a:t>Forging</a:t>
            </a:r>
          </a:p>
          <a:p>
            <a:r>
              <a:rPr lang="en-US"/>
              <a:t>Extrusion</a:t>
            </a:r>
          </a:p>
          <a:p>
            <a:r>
              <a:rPr lang="en-US"/>
              <a:t>Bending</a:t>
            </a:r>
          </a:p>
          <a:p>
            <a:r>
              <a:rPr lang="en-US"/>
              <a:t>Drawing and Stretching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67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Manufacturing process 11 </vt:lpstr>
      <vt:lpstr>Casting</vt:lpstr>
      <vt:lpstr>Metal Forming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38</cp:revision>
  <dcterms:created xsi:type="dcterms:W3CDTF">2008-09-15T15:36:12Z</dcterms:created>
  <dcterms:modified xsi:type="dcterms:W3CDTF">2019-01-12T17:27:21Z</dcterms:modified>
</cp:coreProperties>
</file>