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10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the Cost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Fixed Costs – not dependent on number of parts made</a:t>
            </a:r>
          </a:p>
          <a:p>
            <a:pPr lvl="1"/>
            <a:r>
              <a:rPr lang="en-US"/>
              <a:t>Purchase cost of machines, installing, space</a:t>
            </a:r>
          </a:p>
          <a:p>
            <a:r>
              <a:rPr lang="en-US"/>
              <a:t>Variable Costs – are dependent on # of parts</a:t>
            </a:r>
          </a:p>
          <a:p>
            <a:pPr lvl="1"/>
            <a:r>
              <a:rPr lang="en-US"/>
              <a:t>Operator’s, running the machine, material</a:t>
            </a:r>
          </a:p>
          <a:p>
            <a:r>
              <a:rPr lang="en-US"/>
              <a:t>Cost Estimating (page 70)</a:t>
            </a:r>
          </a:p>
          <a:p>
            <a:pPr lvl="1"/>
            <a:r>
              <a:rPr lang="en-US"/>
              <a:t>Direct material and labor, overhead</a:t>
            </a:r>
          </a:p>
          <a:p>
            <a:pPr lvl="1"/>
            <a:r>
              <a:rPr lang="en-US"/>
              <a:t>Overhead factor - % of direct labor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Refining and Alloying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Properties often tested for in metals:</a:t>
            </a:r>
          </a:p>
          <a:p>
            <a:pPr lvl="1"/>
            <a:r>
              <a:rPr lang="en-US"/>
              <a:t>Tensile strength</a:t>
            </a:r>
          </a:p>
          <a:p>
            <a:pPr lvl="1"/>
            <a:r>
              <a:rPr lang="en-US"/>
              <a:t>Hardness</a:t>
            </a:r>
          </a:p>
          <a:p>
            <a:pPr lvl="1"/>
            <a:r>
              <a:rPr lang="en-US"/>
              <a:t>Impact resistance </a:t>
            </a:r>
          </a:p>
          <a:p>
            <a:pPr lvl="1"/>
            <a:r>
              <a:rPr lang="en-US"/>
              <a:t>Malleability</a:t>
            </a:r>
          </a:p>
          <a:p>
            <a:pPr lvl="1"/>
            <a:r>
              <a:rPr lang="en-US"/>
              <a:t>Fatigue Resistance</a:t>
            </a:r>
          </a:p>
          <a:p>
            <a:pPr lvl="1"/>
            <a:r>
              <a:rPr lang="en-US"/>
              <a:t>Corrosion Resistance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92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10 </vt:lpstr>
      <vt:lpstr>Evaluating the Cost</vt:lpstr>
      <vt:lpstr>Refining and Alloying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37</cp:revision>
  <dcterms:created xsi:type="dcterms:W3CDTF">2008-09-15T15:36:12Z</dcterms:created>
  <dcterms:modified xsi:type="dcterms:W3CDTF">2019-01-12T17:26:19Z</dcterms:modified>
</cp:coreProperties>
</file>