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8" r:id="rId2"/>
    <p:sldId id="269" r:id="rId3"/>
    <p:sldId id="270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97EC4-700C-4372-90C4-57B8AE74B3C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EF9DAF-CA2D-4AD8-ABB9-DCCF3D76FC6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72F7B1-E9BC-4B70-A41F-AE228B8ACA4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BF0B3-0A07-4F7A-9CF0-67739514A6A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A3D49-B578-4904-894E-0D92E843110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CF659B-9D38-482E-A6BE-F61CCE8F2D8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2CD14F-2D7B-4BEF-8103-881E4397F45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85916C-5AA7-4CA7-BB5B-0AAACF5783A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AEB01-712C-4492-B4D6-4CD8EB8B1C9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DDDB3E-3759-47FA-A008-45F669FFAC3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5E677-84AB-47FB-AD04-A49C5D4F3FD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C37735B-D011-427A-8806-8CAAE28A7D3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52400" y="3352800"/>
            <a:ext cx="7848600" cy="26670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ar-IQ" sz="8000" dirty="0" smtClean="0"/>
              <a:t> </a:t>
            </a:r>
            <a:r>
              <a:rPr lang="en-US" altLang="en-US" sz="8000" dirty="0" smtClean="0"/>
              <a:t>Manufacturing </a:t>
            </a:r>
            <a:r>
              <a:rPr lang="en-US" altLang="en-US" sz="8000" dirty="0"/>
              <a:t>process </a:t>
            </a:r>
            <a:r>
              <a:rPr lang="en-US" altLang="en-US" sz="8000" dirty="0" smtClean="0"/>
              <a:t>9</a:t>
            </a:r>
            <a:r>
              <a:rPr lang="en-US" sz="8000" dirty="0" smtClean="0"/>
              <a:t> </a:t>
            </a:r>
            <a:endParaRPr lang="en-US" sz="80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505200" y="990600"/>
            <a:ext cx="5334000" cy="1752600"/>
          </a:xfrm>
        </p:spPr>
        <p:txBody>
          <a:bodyPr>
            <a:normAutofit fontScale="85000" lnSpcReduction="20000"/>
          </a:bodyPr>
          <a:lstStyle/>
          <a:p>
            <a:r>
              <a:rPr lang="ar-IQ" dirty="0" smtClean="0"/>
              <a:t>الجامعة المستنصرية</a:t>
            </a:r>
          </a:p>
          <a:p>
            <a:r>
              <a:rPr lang="ar-IQ" dirty="0" smtClean="0"/>
              <a:t>كلية الهندسة – قسم الهندسة الميكانيكية</a:t>
            </a:r>
          </a:p>
          <a:p>
            <a:r>
              <a:rPr lang="ar-IQ" smtClean="0"/>
              <a:t>مادة موا </a:t>
            </a:r>
            <a:r>
              <a:rPr lang="ar-IQ" dirty="0" smtClean="0"/>
              <a:t>هندسية</a:t>
            </a:r>
          </a:p>
          <a:p>
            <a:r>
              <a:rPr lang="ar-IQ" dirty="0" smtClean="0"/>
              <a:t>د. ناظم مجبل فالح</a:t>
            </a:r>
            <a:endParaRPr lang="ar-IQ" dirty="0"/>
          </a:p>
        </p:txBody>
      </p:sp>
      <p:pic>
        <p:nvPicPr>
          <p:cNvPr id="5" name="Picture 4" descr="gif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1905000" cy="189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Route Sheet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Set of instructions to the plant showing how to manufacture the product</a:t>
            </a:r>
          </a:p>
          <a:p>
            <a:r>
              <a:rPr lang="en-US"/>
              <a:t>Machine</a:t>
            </a:r>
          </a:p>
          <a:p>
            <a:r>
              <a:rPr lang="en-US"/>
              <a:t>Time </a:t>
            </a:r>
          </a:p>
          <a:p>
            <a:r>
              <a:rPr lang="en-US"/>
              <a:t>Operation description</a:t>
            </a:r>
          </a:p>
          <a:p>
            <a:r>
              <a:rPr lang="en-US"/>
              <a:t>Fig. 3.9 and 3.30 (example)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Manufacturing Processes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Refining and Alloying</a:t>
            </a:r>
          </a:p>
          <a:p>
            <a:r>
              <a:rPr lang="en-US"/>
              <a:t>Casting</a:t>
            </a:r>
          </a:p>
          <a:p>
            <a:r>
              <a:rPr lang="en-US"/>
              <a:t>Metal Forming</a:t>
            </a:r>
          </a:p>
          <a:p>
            <a:r>
              <a:rPr lang="en-US"/>
              <a:t>Metal Cutting</a:t>
            </a:r>
          </a:p>
          <a:p>
            <a:r>
              <a:rPr lang="en-US"/>
              <a:t>Welding</a:t>
            </a:r>
          </a:p>
          <a:p>
            <a:r>
              <a:rPr lang="en-US"/>
              <a:t>Assembly</a:t>
            </a:r>
          </a:p>
          <a:p>
            <a:r>
              <a:rPr lang="en-US"/>
              <a:t>Finishing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</TotalTime>
  <Words>55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  Manufacturing process 9 </vt:lpstr>
      <vt:lpstr>Route Sheet</vt:lpstr>
      <vt:lpstr>Manufacturing Processes</vt:lpstr>
    </vt:vector>
  </TitlesOfParts>
  <Company>Clinton Central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Materials</dc:title>
  <dc:creator>Ryan O'Rourke</dc:creator>
  <cp:lastModifiedBy>wave</cp:lastModifiedBy>
  <cp:revision>36</cp:revision>
  <dcterms:created xsi:type="dcterms:W3CDTF">2008-09-15T15:36:12Z</dcterms:created>
  <dcterms:modified xsi:type="dcterms:W3CDTF">2019-01-12T17:25:42Z</dcterms:modified>
</cp:coreProperties>
</file>