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8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/>
              <a:t>Manufacturing Engineering</a:t>
            </a:r>
            <a:br>
              <a:rPr lang="en-US" sz="4400"/>
            </a:br>
            <a:endParaRPr lang="en-US" sz="4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6962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Objectives: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/>
              <a:t>Create product structure charts, BOM’s and routing sheets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/>
              <a:t>Determine appropriate manufacturing process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/>
              <a:t>Evaluate product cost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Structure Chart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“What goes into what”</a:t>
            </a:r>
          </a:p>
          <a:p>
            <a:r>
              <a:rPr lang="en-US"/>
              <a:t>The product is comprised of sub-assemblies, sub-subassemblies, components and raw materials</a:t>
            </a:r>
          </a:p>
          <a:p>
            <a:r>
              <a:rPr lang="en-US"/>
              <a:t>Lines represent processes or operations required to go to the next level</a:t>
            </a:r>
          </a:p>
          <a:p>
            <a:r>
              <a:rPr lang="en-US"/>
              <a:t>Figure 3.1 on p. 46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Bill of Materials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Number and name of each part</a:t>
            </a:r>
          </a:p>
          <a:p>
            <a:r>
              <a:rPr lang="en-US"/>
              <a:t>Source of each part</a:t>
            </a:r>
          </a:p>
          <a:p>
            <a:r>
              <a:rPr lang="en-US"/>
              <a:t>Title – number and name of completed product</a:t>
            </a:r>
          </a:p>
          <a:p>
            <a:r>
              <a:rPr lang="en-US"/>
              <a:t>Separate BOM for subassemblies</a:t>
            </a:r>
          </a:p>
          <a:p>
            <a:r>
              <a:rPr lang="en-US"/>
              <a:t>Example, Figure 3.2 and 3.28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107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Manufacturing process 8 </vt:lpstr>
      <vt:lpstr>Manufacturing Engineering </vt:lpstr>
      <vt:lpstr>Product Structure Chart</vt:lpstr>
      <vt:lpstr>Bill of Materials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34</cp:revision>
  <dcterms:created xsi:type="dcterms:W3CDTF">2008-09-15T15:36:12Z</dcterms:created>
  <dcterms:modified xsi:type="dcterms:W3CDTF">2019-01-12T17:24:56Z</dcterms:modified>
</cp:coreProperties>
</file>