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Default Extension="doc" ContentType="application/msword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5"/>
  </p:notesMasterIdLst>
  <p:sldIdLst>
    <p:sldId id="268" r:id="rId2"/>
    <p:sldId id="269" r:id="rId3"/>
    <p:sldId id="270" r:id="rId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758BF84-6024-444E-8B44-B93DA111C586}" type="datetimeFigureOut">
              <a:rPr lang="ar-IQ" smtClean="0"/>
              <a:t>06/05/1440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1A9BC50-DAAC-4FF3-BC80-5A9F52DD28C6}" type="slidenum">
              <a:rPr lang="ar-IQ" smtClean="0"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B97EC4-700C-4372-90C4-57B8AE74B3C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EF9DAF-CA2D-4AD8-ABB9-DCCF3D76FC6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72F7B1-E9BC-4B70-A41F-AE228B8ACA4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FBF0B3-0A07-4F7A-9CF0-67739514A6A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9A3D49-B578-4904-894E-0D92E843110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CF659B-9D38-482E-A6BE-F61CCE8F2D8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2CD14F-2D7B-4BEF-8103-881E4397F45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85916C-5AA7-4CA7-BB5B-0AAACF5783A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AEB01-712C-4492-B4D6-4CD8EB8B1C9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DDB3E-3759-47FA-A008-45F669FFAC3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E5E677-84AB-47FB-AD04-A49C5D4F3FD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C37735B-D011-427A-8806-8CAAE28A7D3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file:///C:\TEMP\injection_mold.GI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52400" y="3352800"/>
            <a:ext cx="7848600" cy="26670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8000" dirty="0" smtClean="0"/>
              <a:t/>
            </a:r>
            <a:br>
              <a:rPr lang="en-US" sz="8000" dirty="0" smtClean="0"/>
            </a:br>
            <a:r>
              <a:rPr lang="ar-IQ" sz="8000" dirty="0" smtClean="0"/>
              <a:t> </a:t>
            </a:r>
            <a:r>
              <a:rPr lang="en-US" altLang="en-US" sz="8000" dirty="0" smtClean="0"/>
              <a:t>Manufacturing </a:t>
            </a:r>
            <a:r>
              <a:rPr lang="en-US" altLang="en-US" sz="8000"/>
              <a:t>process </a:t>
            </a:r>
            <a:r>
              <a:rPr lang="en-US" altLang="en-US" sz="8000" smtClean="0"/>
              <a:t>7</a:t>
            </a:r>
            <a:r>
              <a:rPr lang="en-US" sz="8000" smtClean="0"/>
              <a:t> </a:t>
            </a:r>
            <a:endParaRPr lang="en-US" sz="8000" dirty="0" smtClean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505200" y="990600"/>
            <a:ext cx="5334000" cy="1752600"/>
          </a:xfrm>
        </p:spPr>
        <p:txBody>
          <a:bodyPr>
            <a:normAutofit fontScale="85000" lnSpcReduction="20000"/>
          </a:bodyPr>
          <a:lstStyle/>
          <a:p>
            <a:r>
              <a:rPr lang="ar-IQ" dirty="0" smtClean="0"/>
              <a:t>الجامعة المستنصرية</a:t>
            </a:r>
          </a:p>
          <a:p>
            <a:r>
              <a:rPr lang="ar-IQ" dirty="0" smtClean="0"/>
              <a:t>كلية الهندسة – قسم الهندسة الميكانيكية</a:t>
            </a:r>
          </a:p>
          <a:p>
            <a:r>
              <a:rPr lang="ar-IQ" smtClean="0"/>
              <a:t>مادة موا </a:t>
            </a:r>
            <a:r>
              <a:rPr lang="ar-IQ" dirty="0" smtClean="0"/>
              <a:t>هندسية</a:t>
            </a:r>
          </a:p>
          <a:p>
            <a:r>
              <a:rPr lang="ar-IQ" dirty="0" smtClean="0"/>
              <a:t>د. ناظم مجبل فالح</a:t>
            </a:r>
            <a:endParaRPr lang="ar-IQ" dirty="0"/>
          </a:p>
        </p:txBody>
      </p:sp>
      <p:pic>
        <p:nvPicPr>
          <p:cNvPr id="5" name="Picture 4" descr="gif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838200"/>
            <a:ext cx="1905000" cy="1895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TEMP\injection_mold.GIF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914400" y="1524000"/>
            <a:ext cx="7165975" cy="4806950"/>
          </a:xfrm>
          <a:prstGeom prst="rect">
            <a:avLst/>
          </a:prstGeom>
          <a:noFill/>
        </p:spPr>
      </p:pic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1981200" y="533400"/>
            <a:ext cx="5029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FF00"/>
                </a:solidFill>
              </a:rPr>
              <a:t>Injection Molding of Plastics</a:t>
            </a:r>
            <a:endParaRPr lang="en-US" sz="2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1998663" y="1492250"/>
          <a:ext cx="5145087" cy="3873500"/>
        </p:xfrm>
        <a:graphic>
          <a:graphicData uri="http://schemas.openxmlformats.org/presentationml/2006/ole">
            <p:oleObj spid="_x0000_s19458" name="Document" r:id="rId3" imgW="5144040" imgH="3872880" progId="Word.Document.8">
              <p:embed/>
            </p:oleObj>
          </a:graphicData>
        </a:graphic>
      </p:graphicFrame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1905000" y="304800"/>
            <a:ext cx="502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 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1524000" y="381000"/>
            <a:ext cx="624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     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533400" y="457200"/>
            <a:ext cx="815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FFFF00"/>
                </a:solidFill>
              </a:rPr>
              <a:t>Selective Laser Sintering  System</a:t>
            </a:r>
            <a:r>
              <a:rPr lang="en-US" b="1"/>
              <a:t> </a:t>
            </a: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2286000" y="5486400"/>
            <a:ext cx="487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 b="1">
                <a:solidFill>
                  <a:srgbClr val="FFFF00"/>
                </a:solidFill>
              </a:rPr>
              <a:t>Courtesy of the University of Texas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</TotalTime>
  <Words>32</Words>
  <Application>Microsoft Office PowerPoint</Application>
  <PresentationFormat>On-screen Show (4:3)</PresentationFormat>
  <Paragraphs>10</Paragraphs>
  <Slides>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Wingdings</vt:lpstr>
      <vt:lpstr>Calibri</vt:lpstr>
      <vt:lpstr>Office Theme</vt:lpstr>
      <vt:lpstr>Microsoft Word Document</vt:lpstr>
      <vt:lpstr>  Manufacturing process 7 </vt:lpstr>
      <vt:lpstr>Slide 2</vt:lpstr>
      <vt:lpstr>Slide 3</vt:lpstr>
    </vt:vector>
  </TitlesOfParts>
  <Company>Clinton Central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Engineering Materials</dc:title>
  <dc:creator>Ryan O'Rourke</dc:creator>
  <cp:lastModifiedBy>wave</cp:lastModifiedBy>
  <cp:revision>41</cp:revision>
  <dcterms:created xsi:type="dcterms:W3CDTF">2008-09-15T15:36:12Z</dcterms:created>
  <dcterms:modified xsi:type="dcterms:W3CDTF">2019-01-12T16:52:12Z</dcterms:modified>
</cp:coreProperties>
</file>