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58BF84-6024-444E-8B44-B93DA111C586}" type="datetimeFigureOut">
              <a:rPr lang="ar-IQ" smtClean="0"/>
              <a:t>06/05/1440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A9BC50-DAAC-4FF3-BC80-5A9F52DD28C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9547-D318-4596-9D78-DF01DC4F87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97EC4-700C-4372-90C4-57B8AE74B3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F9DAF-CA2D-4AD8-ABB9-DCCF3D76FC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2F7B1-E9BC-4B70-A41F-AE228B8ACA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BF0B3-0A07-4F7A-9CF0-67739514A6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3D49-B578-4904-894E-0D92E84311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659B-9D38-482E-A6BE-F61CCE8F2D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D14F-2D7B-4BEF-8103-881E4397F4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5916C-5AA7-4CA7-BB5B-0AAACF578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EB01-712C-4492-B4D6-4CD8EB8B1C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DDB3E-3759-47FA-A008-45F669FFAC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E677-84AB-47FB-AD04-A49C5D4F3F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7735B-D011-427A-8806-8CAAE28A7D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352800"/>
            <a:ext cx="7848600" cy="2667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ar-IQ" sz="8000" dirty="0" smtClean="0"/>
              <a:t> </a:t>
            </a:r>
            <a:r>
              <a:rPr lang="en-US" altLang="en-US" sz="8000" dirty="0" smtClean="0"/>
              <a:t>Manufacturing </a:t>
            </a:r>
            <a:r>
              <a:rPr lang="en-US" altLang="en-US" sz="8000"/>
              <a:t>process </a:t>
            </a:r>
            <a:r>
              <a:rPr lang="en-US" altLang="en-US" sz="8000" smtClean="0"/>
              <a:t>6</a:t>
            </a:r>
            <a:r>
              <a:rPr lang="en-US" sz="8000" smtClean="0"/>
              <a:t> </a:t>
            </a:r>
            <a:endParaRPr lang="en-US" sz="8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990600"/>
            <a:ext cx="5334000" cy="1752600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الجامعة المستنصرية</a:t>
            </a:r>
          </a:p>
          <a:p>
            <a:r>
              <a:rPr lang="ar-IQ" dirty="0" smtClean="0"/>
              <a:t>كلية الهندسة – قسم الهندسة الميكانيكية</a:t>
            </a:r>
          </a:p>
          <a:p>
            <a:r>
              <a:rPr lang="ar-IQ" smtClean="0"/>
              <a:t>مادة موا </a:t>
            </a:r>
            <a:r>
              <a:rPr lang="ar-IQ" dirty="0" smtClean="0"/>
              <a:t>هندسية</a:t>
            </a:r>
          </a:p>
          <a:p>
            <a:r>
              <a:rPr lang="ar-IQ" dirty="0" smtClean="0"/>
              <a:t>د. ناظم مجبل فالح</a:t>
            </a:r>
            <a:endParaRPr lang="ar-IQ" dirty="0"/>
          </a:p>
        </p:txBody>
      </p:sp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19050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667000" y="1905000"/>
          <a:ext cx="3609975" cy="3857625"/>
        </p:xfrm>
        <a:graphic>
          <a:graphicData uri="http://schemas.openxmlformats.org/presentationml/2006/ole">
            <p:oleObj spid="_x0000_s17410" name="Document" r:id="rId3" imgW="2408040" imgH="2574000" progId="Word.Document.8">
              <p:embed/>
            </p:oleObj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</a:rPr>
              <a:t>NC Machine Tool and Controller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905000" y="1676400"/>
          <a:ext cx="5302250" cy="3824288"/>
        </p:xfrm>
        <a:graphic>
          <a:graphicData uri="http://schemas.openxmlformats.org/presentationml/2006/ole">
            <p:oleObj spid="_x0000_s18434" name="Document" r:id="rId4" imgW="2649960" imgH="1910880" progId="Word.Document.8">
              <p:embed/>
            </p:oleObj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</a:rPr>
              <a:t>NC Punch Press Machine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Manufacturing Processes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for Plastics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Plastics are shipped to manufacturing plants as pellets or powders and are melted just before the shaping process.  Polymers melt at relatively low temperatures and are easy to handle.</a:t>
            </a:r>
          </a:p>
          <a:p>
            <a:endParaRPr lang="en-US" sz="2800">
              <a:solidFill>
                <a:srgbClr val="FFFF00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Plastics can be molded and formed, as well as machined and joined, into many shapes with relative ease.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752600" y="1676400"/>
            <a:ext cx="56388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80</Words>
  <Application>Microsoft Office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Wingdings</vt:lpstr>
      <vt:lpstr>Calibri</vt:lpstr>
      <vt:lpstr>Office Theme</vt:lpstr>
      <vt:lpstr>Microsoft Word Document</vt:lpstr>
      <vt:lpstr>  Manufacturing process 6 </vt:lpstr>
      <vt:lpstr>Slide 2</vt:lpstr>
      <vt:lpstr>Slide 3</vt:lpstr>
      <vt:lpstr>Manufacturing Processes for Plastics</vt:lpstr>
    </vt:vector>
  </TitlesOfParts>
  <Company>Clinton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Materials</dc:title>
  <dc:creator>Ryan O'Rourke</dc:creator>
  <cp:lastModifiedBy>wave</cp:lastModifiedBy>
  <cp:revision>39</cp:revision>
  <dcterms:created xsi:type="dcterms:W3CDTF">2008-09-15T15:36:12Z</dcterms:created>
  <dcterms:modified xsi:type="dcterms:W3CDTF">2019-01-12T16:51:24Z</dcterms:modified>
</cp:coreProperties>
</file>