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/C:\TEMP\casting_die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file:///C:\TEMP\sand_casting.GIF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C:\TEMP\forging1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file:///C:\TEMP\extrusion.GIF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C:\TEMP\milling.GIF" TargetMode="External"/><Relationship Id="rId7" Type="http://schemas.openxmlformats.org/officeDocument/2006/relationships/image" Target="file:///C:\TEMP\lathe_machine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file:///C:\TEMP\milling2.jpg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5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Casting Processes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53400" cy="1066800"/>
          </a:xfrm>
        </p:spPr>
        <p:txBody>
          <a:bodyPr>
            <a:normAutofit fontScale="92500"/>
          </a:bodyPr>
          <a:lstStyle/>
          <a:p>
            <a:pPr marL="0" indent="0">
              <a:buFontTx/>
              <a:buNone/>
            </a:pPr>
            <a:r>
              <a:rPr lang="en-US" sz="2800" i="1">
                <a:solidFill>
                  <a:srgbClr val="FFFF00"/>
                </a:solidFill>
              </a:rPr>
              <a:t>Introduction of molten metal into a mold cavity; upon solidification, metal conforms to the shape of the cavity. 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2590800" y="1066800"/>
            <a:ext cx="39624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pic>
        <p:nvPicPr>
          <p:cNvPr id="32773" name="Picture 5" descr="C:\TEMP\casting_die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85800" y="2743200"/>
            <a:ext cx="3733800" cy="2619375"/>
          </a:xfrm>
          <a:prstGeom prst="rect">
            <a:avLst/>
          </a:prstGeom>
          <a:noFill/>
        </p:spPr>
      </p:pic>
      <p:pic>
        <p:nvPicPr>
          <p:cNvPr id="32774" name="Picture 6" descr="C:\TEMP\sand_casting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800600" y="2743200"/>
            <a:ext cx="3821113" cy="2590800"/>
          </a:xfrm>
          <a:prstGeom prst="rect">
            <a:avLst/>
          </a:prstGeom>
          <a:noFill/>
        </p:spPr>
      </p:pic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295400" y="5486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Die Casting</a:t>
            </a:r>
            <a:endParaRPr lang="en-U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5638800" y="5486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Sand Casting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Forming and Shaping Processes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077200" cy="137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i="1">
                <a:solidFill>
                  <a:srgbClr val="FFFF00"/>
                </a:solidFill>
              </a:rPr>
              <a:t>Bulk deformation processes that induce shape changes by plastic deformation under forces applied by tools and dies.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990600" y="1143000"/>
            <a:ext cx="7162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pic>
        <p:nvPicPr>
          <p:cNvPr id="33797" name="Picture 5" descr="C:\TEMP\forging1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57200" y="3581400"/>
            <a:ext cx="4176713" cy="1231900"/>
          </a:xfrm>
          <a:prstGeom prst="rect">
            <a:avLst/>
          </a:prstGeom>
          <a:noFill/>
        </p:spPr>
      </p:pic>
      <p:pic>
        <p:nvPicPr>
          <p:cNvPr id="33798" name="Picture 6" descr="C:\TEMP\extrusion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876800" y="3048000"/>
            <a:ext cx="3962400" cy="2514600"/>
          </a:xfrm>
          <a:prstGeom prst="rect">
            <a:avLst/>
          </a:prstGeom>
          <a:noFill/>
        </p:spPr>
      </p:pic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219200" y="50292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Forging</a:t>
            </a:r>
            <a:endParaRPr 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486400" y="5715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Extrusion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/>
              <a:t>Machining Processes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153400" cy="1143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i="1"/>
              <a:t>Material removal from a work piece: cutting, grinding, nontraditional machining processes. </a:t>
            </a:r>
            <a:endParaRPr lang="en-US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2133600" y="1295400"/>
            <a:ext cx="48006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pic>
        <p:nvPicPr>
          <p:cNvPr id="34821" name="Picture 5" descr="C:\TEMP\milling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62000" y="2819400"/>
            <a:ext cx="3400425" cy="1257300"/>
          </a:xfrm>
          <a:prstGeom prst="rect">
            <a:avLst/>
          </a:prstGeom>
          <a:noFill/>
        </p:spPr>
      </p:pic>
      <p:pic>
        <p:nvPicPr>
          <p:cNvPr id="34822" name="Picture 6" descr="C:\TEMP\milling2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1219200" y="4267200"/>
            <a:ext cx="2486025" cy="1692275"/>
          </a:xfrm>
          <a:prstGeom prst="rect">
            <a:avLst/>
          </a:prstGeom>
          <a:noFill/>
        </p:spPr>
      </p:pic>
      <p:pic>
        <p:nvPicPr>
          <p:cNvPr id="34823" name="Picture 7" descr="C:\TEMP\lathe_machine.GIF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4876800" y="2743200"/>
            <a:ext cx="3609975" cy="3132138"/>
          </a:xfrm>
          <a:prstGeom prst="rect">
            <a:avLst/>
          </a:prstGeom>
          <a:noFill/>
        </p:spPr>
      </p:pic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219200" y="5943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Milling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410200" y="5943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Lathe Machine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87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Wingdings</vt:lpstr>
      <vt:lpstr>Calibri</vt:lpstr>
      <vt:lpstr>Office Theme</vt:lpstr>
      <vt:lpstr>  Manufacturing process 5 </vt:lpstr>
      <vt:lpstr>Casting Processes</vt:lpstr>
      <vt:lpstr>Forming and Shaping Processes</vt:lpstr>
      <vt:lpstr>Machining Processes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37</cp:revision>
  <dcterms:created xsi:type="dcterms:W3CDTF">2008-09-15T15:36:12Z</dcterms:created>
  <dcterms:modified xsi:type="dcterms:W3CDTF">2019-01-12T16:50:42Z</dcterms:modified>
</cp:coreProperties>
</file>