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8" r:id="rId2"/>
    <p:sldId id="269" r:id="rId3"/>
    <p:sldId id="270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97EC4-700C-4372-90C4-57B8AE74B3C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F9DAF-CA2D-4AD8-ABB9-DCCF3D76FC6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72F7B1-E9BC-4B70-A41F-AE228B8ACA4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BF0B3-0A07-4F7A-9CF0-67739514A6A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A3D49-B578-4904-894E-0D92E843110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CF659B-9D38-482E-A6BE-F61CCE8F2D8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2CD14F-2D7B-4BEF-8103-881E4397F45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5916C-5AA7-4CA7-BB5B-0AAACF5783A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AEB01-712C-4492-B4D6-4CD8EB8B1C9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DDB3E-3759-47FA-A008-45F669FFAC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5E677-84AB-47FB-AD04-A49C5D4F3FD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37735B-D011-427A-8806-8CAAE28A7D3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C:\TEMP\forging3.jpg" TargetMode="External"/><Relationship Id="rId7" Type="http://schemas.openxmlformats.org/officeDocument/2006/relationships/image" Target="file:///C:\TEMP\valves.jp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file:///C:\TEMP\injection1.jpg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52400" y="3352800"/>
            <a:ext cx="7848600" cy="26670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ar-IQ" sz="8000" dirty="0" smtClean="0"/>
              <a:t> </a:t>
            </a:r>
            <a:r>
              <a:rPr lang="en-US" altLang="en-US" sz="8000" dirty="0" smtClean="0"/>
              <a:t>Manufacturing </a:t>
            </a:r>
            <a:r>
              <a:rPr lang="en-US" altLang="en-US" sz="8000" dirty="0"/>
              <a:t>process </a:t>
            </a:r>
            <a:r>
              <a:rPr lang="en-US" altLang="en-US" sz="8000" dirty="0" smtClean="0"/>
              <a:t>3</a:t>
            </a:r>
            <a:r>
              <a:rPr lang="en-US" sz="8000" dirty="0" smtClean="0"/>
              <a:t> </a:t>
            </a:r>
            <a:endParaRPr lang="en-US" sz="80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505200" y="990600"/>
            <a:ext cx="5334000" cy="1752600"/>
          </a:xfrm>
        </p:spPr>
        <p:txBody>
          <a:bodyPr>
            <a:normAutofit fontScale="85000" lnSpcReduction="20000"/>
          </a:bodyPr>
          <a:lstStyle/>
          <a:p>
            <a:r>
              <a:rPr lang="ar-IQ" dirty="0" smtClean="0"/>
              <a:t>الجامعة المستنصرية</a:t>
            </a:r>
          </a:p>
          <a:p>
            <a:r>
              <a:rPr lang="ar-IQ" dirty="0" smtClean="0"/>
              <a:t>كلية الهندسة – قسم الهندسة الميكانيكية</a:t>
            </a:r>
          </a:p>
          <a:p>
            <a:r>
              <a:rPr lang="ar-IQ" smtClean="0"/>
              <a:t>مادة موا </a:t>
            </a:r>
            <a:r>
              <a:rPr lang="ar-IQ" dirty="0" smtClean="0"/>
              <a:t>هندسية</a:t>
            </a:r>
          </a:p>
          <a:p>
            <a:r>
              <a:rPr lang="ar-IQ" dirty="0" smtClean="0"/>
              <a:t>د. ناظم مجبل فالح</a:t>
            </a:r>
            <a:endParaRPr lang="ar-IQ" dirty="0"/>
          </a:p>
        </p:txBody>
      </p:sp>
      <p:pic>
        <p:nvPicPr>
          <p:cNvPr id="5" name="Picture 4" descr="gi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1905000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838200"/>
          </a:xfrm>
        </p:spPr>
        <p:txBody>
          <a:bodyPr/>
          <a:lstStyle/>
          <a:p>
            <a:r>
              <a:rPr lang="en-US" sz="4800">
                <a:solidFill>
                  <a:srgbClr val="FFFF00"/>
                </a:solidFill>
              </a:rPr>
              <a:t>Plastics: Applications</a:t>
            </a: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10600" cy="4114800"/>
          </a:xfrm>
        </p:spPr>
        <p:txBody>
          <a:bodyPr>
            <a:normAutofit fontScale="92500"/>
          </a:bodyPr>
          <a:lstStyle/>
          <a:p>
            <a:pPr>
              <a:spcBef>
                <a:spcPct val="70000"/>
              </a:spcBef>
            </a:pPr>
            <a:r>
              <a:rPr lang="en-US" sz="2800">
                <a:solidFill>
                  <a:srgbClr val="FF9900"/>
                </a:solidFill>
              </a:rPr>
              <a:t>Architectural</a:t>
            </a:r>
            <a:r>
              <a:rPr lang="en-US" sz="2800">
                <a:solidFill>
                  <a:srgbClr val="FFFF00"/>
                </a:solidFill>
              </a:rPr>
              <a:t>: electrical and thermal insulation, weather seals, carpets, wall coverings, paint </a:t>
            </a:r>
          </a:p>
          <a:p>
            <a:pPr>
              <a:spcBef>
                <a:spcPct val="70000"/>
              </a:spcBef>
            </a:pPr>
            <a:r>
              <a:rPr lang="en-US" sz="2800">
                <a:solidFill>
                  <a:srgbClr val="FF9900"/>
                </a:solidFill>
              </a:rPr>
              <a:t>Aerospace</a:t>
            </a:r>
            <a:r>
              <a:rPr lang="en-US" sz="2800">
                <a:solidFill>
                  <a:srgbClr val="FFFF00"/>
                </a:solidFill>
              </a:rPr>
              <a:t>: electrical and thermal insulation, instrument panels,upholstery, seals </a:t>
            </a:r>
          </a:p>
          <a:p>
            <a:pPr>
              <a:spcBef>
                <a:spcPct val="70000"/>
              </a:spcBef>
            </a:pPr>
            <a:r>
              <a:rPr lang="en-US" sz="2800">
                <a:solidFill>
                  <a:srgbClr val="FF9900"/>
                </a:solidFill>
              </a:rPr>
              <a:t>Automotive</a:t>
            </a:r>
            <a:r>
              <a:rPr lang="en-US" sz="2800">
                <a:solidFill>
                  <a:srgbClr val="FFFF00"/>
                </a:solidFill>
              </a:rPr>
              <a:t>: body panels, instrument panels, upholstery, electrical and thermal insulation, seals, hoses, tires </a:t>
            </a:r>
          </a:p>
          <a:p>
            <a:pPr>
              <a:spcBef>
                <a:spcPct val="70000"/>
              </a:spcBef>
            </a:pPr>
            <a:r>
              <a:rPr lang="en-US" sz="2800">
                <a:solidFill>
                  <a:srgbClr val="FF9900"/>
                </a:solidFill>
              </a:rPr>
              <a:t>Consumer Products</a:t>
            </a:r>
            <a:r>
              <a:rPr lang="en-US" sz="2800">
                <a:solidFill>
                  <a:srgbClr val="FFFF00"/>
                </a:solidFill>
              </a:rPr>
              <a:t>: toys, sporting goods, appliances, tools, utensils, clothing, shoes, packaging 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1981200" y="1143000"/>
            <a:ext cx="5334000" cy="0"/>
          </a:xfrm>
          <a:prstGeom prst="line">
            <a:avLst/>
          </a:prstGeom>
          <a:noFill/>
          <a:ln w="22225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r>
              <a:rPr lang="en-US" sz="6000">
                <a:solidFill>
                  <a:srgbClr val="FFFF00"/>
                </a:solidFill>
              </a:rPr>
              <a:t>Manufacturing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905000"/>
            <a:ext cx="8153400" cy="1143000"/>
          </a:xfrm>
        </p:spPr>
        <p:txBody>
          <a:bodyPr>
            <a:normAutofit fontScale="92500" lnSpcReduction="10000"/>
          </a:bodyPr>
          <a:lstStyle/>
          <a:p>
            <a:r>
              <a:rPr lang="en-US" sz="4000">
                <a:solidFill>
                  <a:srgbClr val="FFFF00"/>
                </a:solidFill>
              </a:rPr>
              <a:t>“The Process of Converting Raw Materials Into Products”</a:t>
            </a:r>
            <a:endParaRPr lang="en-US" sz="400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981200" y="533400"/>
            <a:ext cx="5029200" cy="1066800"/>
          </a:xfrm>
          <a:prstGeom prst="rect">
            <a:avLst/>
          </a:prstGeom>
          <a:noFill/>
          <a:ln w="254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pic>
        <p:nvPicPr>
          <p:cNvPr id="28677" name="Picture 5" descr="C:\TEMP\forging3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304800" y="3886200"/>
            <a:ext cx="2449513" cy="1828800"/>
          </a:xfrm>
          <a:prstGeom prst="rect">
            <a:avLst/>
          </a:prstGeom>
          <a:noFill/>
          <a:ln w="22225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28678" name="Picture 6" descr="C:\TEMP\injection1.jpg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5791200" y="3886200"/>
            <a:ext cx="2998788" cy="1966913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28679" name="Picture 7" descr="C:\TEMP\valves.jpg"/>
          <p:cNvPicPr>
            <a:picLocks noChangeAspect="1" noChangeArrowheads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3124200" y="3733800"/>
            <a:ext cx="2316163" cy="2352675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96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Office Theme</vt:lpstr>
      <vt:lpstr>  Manufacturing process 3 </vt:lpstr>
      <vt:lpstr>Plastics: Applications</vt:lpstr>
      <vt:lpstr>Manufacturing</vt:lpstr>
    </vt:vector>
  </TitlesOfParts>
  <Company>Clinton Central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Materials</dc:title>
  <dc:creator>Ryan O'Rourke</dc:creator>
  <cp:lastModifiedBy>wave</cp:lastModifiedBy>
  <cp:revision>33</cp:revision>
  <dcterms:created xsi:type="dcterms:W3CDTF">2008-09-15T15:36:12Z</dcterms:created>
  <dcterms:modified xsi:type="dcterms:W3CDTF">2019-01-12T16:49:17Z</dcterms:modified>
</cp:coreProperties>
</file>