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TEMP\forging3.jpg" TargetMode="External"/><Relationship Id="rId7" Type="http://schemas.openxmlformats.org/officeDocument/2006/relationships/image" Target="file:///C:\TEMP\valves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file:///C:\TEMP\injection1.jp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3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r>
              <a:rPr lang="en-US" sz="4800">
                <a:solidFill>
                  <a:srgbClr val="FFFF00"/>
                </a:solidFill>
              </a:rPr>
              <a:t>Plastics: Applications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114800"/>
          </a:xfrm>
        </p:spPr>
        <p:txBody>
          <a:bodyPr>
            <a:normAutofit fontScale="92500"/>
          </a:bodyPr>
          <a:lstStyle/>
          <a:p>
            <a:pPr>
              <a:spcBef>
                <a:spcPct val="70000"/>
              </a:spcBef>
            </a:pPr>
            <a:r>
              <a:rPr lang="en-US" sz="2800">
                <a:solidFill>
                  <a:srgbClr val="FF9900"/>
                </a:solidFill>
              </a:rPr>
              <a:t>Architectural</a:t>
            </a:r>
            <a:r>
              <a:rPr lang="en-US" sz="2800">
                <a:solidFill>
                  <a:srgbClr val="FFFF00"/>
                </a:solidFill>
              </a:rPr>
              <a:t>: electrical and thermal insulation, weather seals, carpets, wall coverings, paint </a:t>
            </a:r>
          </a:p>
          <a:p>
            <a:pPr>
              <a:spcBef>
                <a:spcPct val="70000"/>
              </a:spcBef>
            </a:pPr>
            <a:r>
              <a:rPr lang="en-US" sz="2800">
                <a:solidFill>
                  <a:srgbClr val="FF9900"/>
                </a:solidFill>
              </a:rPr>
              <a:t>Aerospace</a:t>
            </a:r>
            <a:r>
              <a:rPr lang="en-US" sz="2800">
                <a:solidFill>
                  <a:srgbClr val="FFFF00"/>
                </a:solidFill>
              </a:rPr>
              <a:t>: electrical and thermal insulation, instrument panels,upholstery, seals </a:t>
            </a:r>
          </a:p>
          <a:p>
            <a:pPr>
              <a:spcBef>
                <a:spcPct val="70000"/>
              </a:spcBef>
            </a:pPr>
            <a:r>
              <a:rPr lang="en-US" sz="2800">
                <a:solidFill>
                  <a:srgbClr val="FF9900"/>
                </a:solidFill>
              </a:rPr>
              <a:t>Automotive</a:t>
            </a:r>
            <a:r>
              <a:rPr lang="en-US" sz="2800">
                <a:solidFill>
                  <a:srgbClr val="FFFF00"/>
                </a:solidFill>
              </a:rPr>
              <a:t>: body panels, instrument panels, upholstery, electrical and thermal insulation, seals, hoses, tires </a:t>
            </a:r>
          </a:p>
          <a:p>
            <a:pPr>
              <a:spcBef>
                <a:spcPct val="70000"/>
              </a:spcBef>
            </a:pPr>
            <a:r>
              <a:rPr lang="en-US" sz="2800">
                <a:solidFill>
                  <a:srgbClr val="FF9900"/>
                </a:solidFill>
              </a:rPr>
              <a:t>Consumer Products</a:t>
            </a:r>
            <a:r>
              <a:rPr lang="en-US" sz="2800">
                <a:solidFill>
                  <a:srgbClr val="FFFF00"/>
                </a:solidFill>
              </a:rPr>
              <a:t>: toys, sporting goods, appliances, tools, utensils, clothing, shoes, packaging 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981200" y="1143000"/>
            <a:ext cx="5334000" cy="0"/>
          </a:xfrm>
          <a:prstGeom prst="line">
            <a:avLst/>
          </a:prstGeom>
          <a:noFill/>
          <a:ln w="222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 sz="6000">
                <a:solidFill>
                  <a:srgbClr val="FFFF00"/>
                </a:solidFill>
              </a:rPr>
              <a:t>Manufacturing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05000"/>
            <a:ext cx="8153400" cy="1143000"/>
          </a:xfrm>
        </p:spPr>
        <p:txBody>
          <a:bodyPr>
            <a:normAutofit fontScale="92500" lnSpcReduction="10000"/>
          </a:bodyPr>
          <a:lstStyle/>
          <a:p>
            <a:r>
              <a:rPr lang="en-US" sz="4000">
                <a:solidFill>
                  <a:srgbClr val="FFFF00"/>
                </a:solidFill>
              </a:rPr>
              <a:t>“The Process of Converting Raw Materials Into Products”</a:t>
            </a:r>
            <a:endParaRPr lang="en-US" sz="40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981200" y="533400"/>
            <a:ext cx="5029200" cy="10668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pic>
        <p:nvPicPr>
          <p:cNvPr id="28677" name="Picture 5" descr="C:\TEMP\forging3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04800" y="3886200"/>
            <a:ext cx="2449513" cy="1828800"/>
          </a:xfrm>
          <a:prstGeom prst="rect">
            <a:avLst/>
          </a:prstGeom>
          <a:noFill/>
          <a:ln w="222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8678" name="Picture 6" descr="C:\TEMP\injection1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791200" y="3886200"/>
            <a:ext cx="2998788" cy="1966913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8679" name="Picture 7" descr="C:\TEMP\valves.j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3124200" y="3733800"/>
            <a:ext cx="2316163" cy="2352675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96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Wingdings</vt:lpstr>
      <vt:lpstr>Calibri</vt:lpstr>
      <vt:lpstr>Office Theme</vt:lpstr>
      <vt:lpstr>  Manufacturing process 3 </vt:lpstr>
      <vt:lpstr>Plastics: Applications</vt:lpstr>
      <vt:lpstr>Manufacturing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33</cp:revision>
  <dcterms:created xsi:type="dcterms:W3CDTF">2008-09-15T15:36:12Z</dcterms:created>
  <dcterms:modified xsi:type="dcterms:W3CDTF">2019-01-12T16:49:17Z</dcterms:modified>
</cp:coreProperties>
</file>