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2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Ferrous Metals: Applications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382000" cy="41148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Structural</a:t>
            </a:r>
            <a:r>
              <a:rPr lang="en-US" sz="3000">
                <a:solidFill>
                  <a:srgbClr val="FFFF00"/>
                </a:solidFill>
              </a:rPr>
              <a:t>: building structures, concrete reinforcement </a:t>
            </a:r>
          </a:p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Automotive</a:t>
            </a:r>
            <a:r>
              <a:rPr lang="en-US" sz="3000">
                <a:solidFill>
                  <a:srgbClr val="FFFF00"/>
                </a:solidFill>
              </a:rPr>
              <a:t>: chassis, engine parts, drive train, body parts </a:t>
            </a:r>
          </a:p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Marine</a:t>
            </a:r>
            <a:r>
              <a:rPr lang="en-US" sz="3000">
                <a:solidFill>
                  <a:srgbClr val="FFFF00"/>
                </a:solidFill>
              </a:rPr>
              <a:t>: ship hulls, structure, engines </a:t>
            </a:r>
          </a:p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Defense</a:t>
            </a:r>
            <a:r>
              <a:rPr lang="en-US" sz="3000">
                <a:solidFill>
                  <a:srgbClr val="FFFF00"/>
                </a:solidFill>
              </a:rPr>
              <a:t>: tanks, weapons </a:t>
            </a:r>
          </a:p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Consumer Products</a:t>
            </a:r>
            <a:r>
              <a:rPr lang="en-US" sz="3000">
                <a:solidFill>
                  <a:srgbClr val="FFFF00"/>
                </a:solidFill>
              </a:rPr>
              <a:t>: appliances, recreational vehicles, toys, utensils and tools </a:t>
            </a:r>
          </a:p>
          <a:p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371600" y="1295400"/>
            <a:ext cx="6553200" cy="0"/>
          </a:xfrm>
          <a:prstGeom prst="line">
            <a:avLst/>
          </a:prstGeom>
          <a:noFill/>
          <a:ln w="222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Nonferrous Metals: Applications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92500"/>
          </a:bodyPr>
          <a:lstStyle/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Architectural</a:t>
            </a:r>
            <a:r>
              <a:rPr lang="en-US" sz="3000">
                <a:solidFill>
                  <a:srgbClr val="FFFF00"/>
                </a:solidFill>
              </a:rPr>
              <a:t>: aluminum windows and doors </a:t>
            </a:r>
          </a:p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Automotive</a:t>
            </a:r>
            <a:r>
              <a:rPr lang="en-US" sz="3000">
                <a:solidFill>
                  <a:srgbClr val="FFFF00"/>
                </a:solidFill>
              </a:rPr>
              <a:t>: aluminum engine blocks, copper wiring, mag wheels </a:t>
            </a:r>
          </a:p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Marine</a:t>
            </a:r>
            <a:r>
              <a:rPr lang="en-US" sz="3000">
                <a:solidFill>
                  <a:srgbClr val="FFFF00"/>
                </a:solidFill>
              </a:rPr>
              <a:t>: brass/bronze fittings, bearings, propellers </a:t>
            </a:r>
          </a:p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Defense</a:t>
            </a:r>
            <a:r>
              <a:rPr lang="en-US" sz="3000">
                <a:solidFill>
                  <a:srgbClr val="FFFF00"/>
                </a:solidFill>
              </a:rPr>
              <a:t>: brass shell casings </a:t>
            </a:r>
          </a:p>
          <a:p>
            <a:pPr>
              <a:spcBef>
                <a:spcPct val="60000"/>
              </a:spcBef>
            </a:pPr>
            <a:r>
              <a:rPr lang="en-US" sz="3000">
                <a:solidFill>
                  <a:srgbClr val="FF9900"/>
                </a:solidFill>
              </a:rPr>
              <a:t>Consumer Products</a:t>
            </a:r>
            <a:r>
              <a:rPr lang="en-US" sz="3000">
                <a:solidFill>
                  <a:srgbClr val="FFFF00"/>
                </a:solidFill>
              </a:rPr>
              <a:t>: electrical wiring, utensils, jewelry, electronics </a:t>
            </a:r>
          </a:p>
          <a:p>
            <a:endParaRPr lang="en-US" sz="3000">
              <a:solidFill>
                <a:srgbClr val="FFFF00"/>
              </a:solidFill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914400" y="1219200"/>
            <a:ext cx="7391400" cy="0"/>
          </a:xfrm>
          <a:prstGeom prst="line">
            <a:avLst/>
          </a:prstGeom>
          <a:noFill/>
          <a:ln w="222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4800">
                <a:solidFill>
                  <a:srgbClr val="FFFF00"/>
                </a:solidFill>
              </a:rPr>
              <a:t>Plastics (Polymers)</a:t>
            </a:r>
            <a:r>
              <a:rPr lang="en-US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rgbClr val="FFFF00"/>
                </a:solidFill>
              </a:rPr>
              <a:t>Compared to metals, plastics have lower density, strength, elastic modulus, and thermal and electrical conductivity, and a higher coefficient of thermal expansion </a:t>
            </a:r>
          </a:p>
          <a:p>
            <a:endParaRPr lang="en-US">
              <a:solidFill>
                <a:srgbClr val="FFFF00"/>
              </a:solidFill>
            </a:endParaRPr>
          </a:p>
          <a:p>
            <a:r>
              <a:rPr lang="en-US">
                <a:solidFill>
                  <a:srgbClr val="FFFF00"/>
                </a:solidFill>
              </a:rPr>
              <a:t>The design of plastic parts should include considerations of their low strength and stiffness, and high thermal expansion and low resistance to temperature. 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209800" y="1143000"/>
            <a:ext cx="4648200" cy="0"/>
          </a:xfrm>
          <a:prstGeom prst="line">
            <a:avLst/>
          </a:prstGeom>
          <a:noFill/>
          <a:ln w="222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166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Wingdings</vt:lpstr>
      <vt:lpstr>Calibri</vt:lpstr>
      <vt:lpstr>Office Theme</vt:lpstr>
      <vt:lpstr>  Manufacturing process 2 </vt:lpstr>
      <vt:lpstr>Ferrous Metals: Applications</vt:lpstr>
      <vt:lpstr>Nonferrous Metals: Applications</vt:lpstr>
      <vt:lpstr>Plastics (Polymers) 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31</cp:revision>
  <dcterms:created xsi:type="dcterms:W3CDTF">2008-09-15T15:36:12Z</dcterms:created>
  <dcterms:modified xsi:type="dcterms:W3CDTF">2019-01-12T16:48:41Z</dcterms:modified>
</cp:coreProperties>
</file>