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/>
              <a:t>Engineering </a:t>
            </a:r>
            <a:r>
              <a:rPr lang="en-US" altLang="en-US" sz="8000" dirty="0" smtClean="0"/>
              <a:t>Materials </a:t>
            </a:r>
            <a:r>
              <a:rPr lang="en-US" altLang="en-US" sz="8000" dirty="0" smtClean="0"/>
              <a:t>27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2650"/>
            <a:ext cx="7124700" cy="641350"/>
          </a:xfrm>
        </p:spPr>
        <p:txBody>
          <a:bodyPr/>
          <a:lstStyle/>
          <a:p>
            <a:r>
              <a:rPr lang="en-US" sz="3000">
                <a:cs typeface="Times New Roman" pitchFamily="18" charset="0"/>
              </a:rPr>
              <a:t>Modern Materials Needs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077200" cy="34290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Char char="v"/>
            </a:pPr>
            <a:r>
              <a:rPr lang="en-US" sz="2000"/>
              <a:t>The development of more sophisticated and specialized materials, as well as consideration of the environmental impact of material production.</a:t>
            </a:r>
          </a:p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None/>
            </a:pPr>
            <a:endParaRPr lang="en-US" sz="2000"/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Nuclear energy:</a:t>
            </a:r>
            <a:r>
              <a:rPr lang="en-US" sz="2000"/>
              <a:t> many problem remain in materials, from fuel to containment structures to facilities to the disposal of radioactive waste.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Transportation</a:t>
            </a:r>
            <a:r>
              <a:rPr lang="en-US" sz="2000"/>
              <a:t>: facing low operating temperature engine etc.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Fuel cell energy</a:t>
            </a:r>
            <a:r>
              <a:rPr lang="en-US" sz="2000"/>
              <a:t>: facing low operating temperature for high energy output.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Manufacturing process</a:t>
            </a:r>
            <a:r>
              <a:rPr lang="en-US" sz="2000"/>
              <a:t>: facing toxic as a product of the process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035050"/>
            <a:ext cx="7124700" cy="641350"/>
          </a:xfrm>
        </p:spPr>
        <p:txBody>
          <a:bodyPr/>
          <a:lstStyle/>
          <a:p>
            <a:r>
              <a:rPr lang="en-US" sz="3000">
                <a:cs typeface="Times New Roman" pitchFamily="18" charset="0"/>
              </a:rPr>
              <a:t>Modern Materials Needs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28194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Char char="v"/>
            </a:pPr>
            <a:r>
              <a:rPr lang="en-US" sz="2000"/>
              <a:t>Non renewable materials such as polymer, some of metals, oil will be depleted for:</a:t>
            </a:r>
          </a:p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None/>
            </a:pPr>
            <a:endParaRPr lang="en-US" sz="2000"/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The discovery of additional reserves</a:t>
            </a:r>
            <a:r>
              <a:rPr lang="en-US" sz="2000"/>
              <a:t>,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The development of new materials</a:t>
            </a:r>
            <a:r>
              <a:rPr lang="en-US" sz="2000"/>
              <a:t> having comparable properties with less adverse environmental impact, and/or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Increased recycling effort</a:t>
            </a:r>
            <a:r>
              <a:rPr lang="en-US" sz="2000"/>
              <a:t> and the </a:t>
            </a:r>
            <a:r>
              <a:rPr lang="en-US" sz="2000">
                <a:solidFill>
                  <a:srgbClr val="3333FF"/>
                </a:solidFill>
              </a:rPr>
              <a:t>development </a:t>
            </a:r>
            <a:r>
              <a:rPr lang="en-US" sz="2000"/>
              <a:t>of new </a:t>
            </a:r>
            <a:r>
              <a:rPr lang="en-US" sz="2000">
                <a:solidFill>
                  <a:srgbClr val="3333FF"/>
                </a:solidFill>
              </a:rPr>
              <a:t>recycling technology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147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Wingdings</vt:lpstr>
      <vt:lpstr>Calibri</vt:lpstr>
      <vt:lpstr>Office Theme</vt:lpstr>
      <vt:lpstr>  Engineering Materials 27 </vt:lpstr>
      <vt:lpstr>Modern Materials Needs</vt:lpstr>
      <vt:lpstr>Modern Materials Needs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19</cp:revision>
  <dcterms:created xsi:type="dcterms:W3CDTF">2008-09-15T15:36:12Z</dcterms:created>
  <dcterms:modified xsi:type="dcterms:W3CDTF">2019-01-12T15:54:50Z</dcterms:modified>
</cp:coreProperties>
</file>