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8" r:id="rId2"/>
    <p:sldId id="262" r:id="rId3"/>
    <p:sldId id="261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97EC4-700C-4372-90C4-57B8AE74B3C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F9DAF-CA2D-4AD8-ABB9-DCCF3D76FC6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72F7B1-E9BC-4B70-A41F-AE228B8ACA4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BF0B3-0A07-4F7A-9CF0-67739514A6A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A3D49-B578-4904-894E-0D92E843110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CF659B-9D38-482E-A6BE-F61CCE8F2D8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2CD14F-2D7B-4BEF-8103-881E4397F45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5916C-5AA7-4CA7-BB5B-0AAACF5783A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AEB01-712C-4492-B4D6-4CD8EB8B1C9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DDB3E-3759-47FA-A008-45F669FFAC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5E677-84AB-47FB-AD04-A49C5D4F3FD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37735B-D011-427A-8806-8CAAE28A7D3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/imgres?imgurl=http://www.innfusion.com/blogimages/Brick.jpg&amp;imgrefurl=http://rhodribrady.wordpress.com/&amp;h=400&amp;w=400&amp;sz=55&amp;hl=en&amp;start=3&amp;um=1&amp;usg=__Wg4J__zn_G-ZTkJp6Fecuowv37s=&amp;tbnid=09Pn6Kjl60p2lM:&amp;tbnh=124&amp;tbnw=124&amp;prev=/images%3Fq%3Dbrick%26um%3D1%26hl%3De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agc-flatglass.eu/01/MyImages/glass_floor_lr(1)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429000"/>
            <a:ext cx="7848600" cy="26670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ar-IQ" sz="8000" dirty="0" smtClean="0"/>
              <a:t> </a:t>
            </a:r>
            <a:r>
              <a:rPr lang="en-US" altLang="en-US" sz="8000" dirty="0"/>
              <a:t>Engineering </a:t>
            </a:r>
            <a:r>
              <a:rPr lang="en-US" altLang="en-US" sz="8000" dirty="0" smtClean="0"/>
              <a:t>Materials </a:t>
            </a:r>
            <a:r>
              <a:rPr lang="en-US" altLang="en-US" sz="8000" dirty="0" smtClean="0"/>
              <a:t>21</a:t>
            </a:r>
            <a:r>
              <a:rPr lang="en-US" sz="8000" dirty="0" smtClean="0"/>
              <a:t> </a:t>
            </a:r>
            <a:endParaRPr lang="en-US" sz="80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505200" y="990600"/>
            <a:ext cx="5334000" cy="1752600"/>
          </a:xfrm>
        </p:spPr>
        <p:txBody>
          <a:bodyPr>
            <a:normAutofit fontScale="85000" lnSpcReduction="20000"/>
          </a:bodyPr>
          <a:lstStyle/>
          <a:p>
            <a:r>
              <a:rPr lang="ar-IQ" dirty="0" smtClean="0"/>
              <a:t>الجامعة المستنصرية</a:t>
            </a:r>
          </a:p>
          <a:p>
            <a:r>
              <a:rPr lang="ar-IQ" dirty="0" smtClean="0"/>
              <a:t>كلية الهندسة – قسم الهندسة الميكانيكية</a:t>
            </a:r>
          </a:p>
          <a:p>
            <a:r>
              <a:rPr lang="ar-IQ" smtClean="0"/>
              <a:t>مادة موا </a:t>
            </a:r>
            <a:r>
              <a:rPr lang="ar-IQ" dirty="0" smtClean="0"/>
              <a:t>هندسية</a:t>
            </a:r>
          </a:p>
          <a:p>
            <a:r>
              <a:rPr lang="ar-IQ" dirty="0" smtClean="0"/>
              <a:t>د. ناظم مجبل فالح</a:t>
            </a:r>
            <a:endParaRPr lang="ar-IQ" dirty="0"/>
          </a:p>
        </p:txBody>
      </p:sp>
      <p:pic>
        <p:nvPicPr>
          <p:cNvPr id="5" name="Picture 4" descr="gi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1905000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u="sng" smtClean="0"/>
              <a:t>Natural Composites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Hardwood</a:t>
            </a:r>
          </a:p>
          <a:p>
            <a:pPr lvl="1" eaLnBrk="1" hangingPunct="1">
              <a:defRPr/>
            </a:pPr>
            <a:r>
              <a:rPr lang="en-US" altLang="en-US" smtClean="0"/>
              <a:t>Deciduous Trees</a:t>
            </a:r>
          </a:p>
          <a:p>
            <a:pPr eaLnBrk="1" hangingPunct="1">
              <a:defRPr/>
            </a:pPr>
            <a:endParaRPr lang="en-US" altLang="en-US" smtClean="0"/>
          </a:p>
          <a:p>
            <a:pPr eaLnBrk="1" hangingPunct="1">
              <a:defRPr/>
            </a:pPr>
            <a:r>
              <a:rPr lang="en-US" altLang="en-US" smtClean="0"/>
              <a:t>Softwood</a:t>
            </a:r>
          </a:p>
          <a:p>
            <a:pPr lvl="1" eaLnBrk="1" hangingPunct="1">
              <a:defRPr/>
            </a:pPr>
            <a:r>
              <a:rPr lang="en-US" altLang="en-US" smtClean="0"/>
              <a:t>Coniferous</a:t>
            </a:r>
          </a:p>
        </p:txBody>
      </p:sp>
      <p:pic>
        <p:nvPicPr>
          <p:cNvPr id="8196" name="Picture 5" descr="lumber6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362200"/>
            <a:ext cx="3502025" cy="262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u="sng" smtClean="0"/>
              <a:t>Ceramics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Clay based</a:t>
            </a:r>
          </a:p>
          <a:p>
            <a:pPr lvl="1" eaLnBrk="1" hangingPunct="1">
              <a:defRPr/>
            </a:pPr>
            <a:r>
              <a:rPr lang="en-US" altLang="en-US" smtClean="0"/>
              <a:t>Structural clay-tile, brick</a:t>
            </a:r>
          </a:p>
          <a:p>
            <a:pPr lvl="1" eaLnBrk="1" hangingPunct="1">
              <a:defRPr/>
            </a:pPr>
            <a:r>
              <a:rPr lang="en-US" altLang="en-US" smtClean="0"/>
              <a:t>Porcelain</a:t>
            </a:r>
          </a:p>
          <a:p>
            <a:pPr eaLnBrk="1" hangingPunct="1">
              <a:defRPr/>
            </a:pPr>
            <a:r>
              <a:rPr lang="en-US" altLang="en-US" smtClean="0"/>
              <a:t>Refractories</a:t>
            </a:r>
          </a:p>
          <a:p>
            <a:pPr lvl="1" eaLnBrk="1" hangingPunct="1">
              <a:defRPr/>
            </a:pPr>
            <a:r>
              <a:rPr lang="en-US" altLang="en-US" smtClean="0"/>
              <a:t>Heat resistant (fire bricks)</a:t>
            </a:r>
          </a:p>
          <a:p>
            <a:pPr eaLnBrk="1" hangingPunct="1">
              <a:defRPr/>
            </a:pPr>
            <a:r>
              <a:rPr lang="en-US" altLang="en-US" smtClean="0"/>
              <a:t>Glasses</a:t>
            </a:r>
          </a:p>
          <a:p>
            <a:pPr eaLnBrk="1" hangingPunct="1">
              <a:defRPr/>
            </a:pPr>
            <a:r>
              <a:rPr lang="en-US" altLang="en-US" smtClean="0"/>
              <a:t>Inorganic cements</a:t>
            </a:r>
          </a:p>
        </p:txBody>
      </p:sp>
      <p:pic>
        <p:nvPicPr>
          <p:cNvPr id="9220" name="Picture 5" descr="Brick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28600"/>
            <a:ext cx="11811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7" descr="glass_floor_lr(1)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2819400"/>
            <a:ext cx="2133600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41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Office Theme</vt:lpstr>
      <vt:lpstr>  Engineering Materials 21 </vt:lpstr>
      <vt:lpstr>Natural Composites</vt:lpstr>
      <vt:lpstr>Ceramics</vt:lpstr>
    </vt:vector>
  </TitlesOfParts>
  <Company>Clinton Central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Materials</dc:title>
  <dc:creator>Ryan O'Rourke</dc:creator>
  <cp:lastModifiedBy>wave</cp:lastModifiedBy>
  <cp:revision>12</cp:revision>
  <dcterms:created xsi:type="dcterms:W3CDTF">2008-09-15T15:36:12Z</dcterms:created>
  <dcterms:modified xsi:type="dcterms:W3CDTF">2019-01-12T15:38:00Z</dcterms:modified>
</cp:coreProperties>
</file>