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2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innfusion.com/blogimages/Brick.jpg&amp;imgrefurl=http://rhodribrady.wordpress.com/&amp;h=400&amp;w=400&amp;sz=55&amp;hl=en&amp;start=3&amp;um=1&amp;usg=__Wg4J__zn_G-ZTkJp6Fecuowv37s=&amp;tbnid=09Pn6Kjl60p2lM:&amp;tbnh=124&amp;tbnw=124&amp;prev=/images%3Fq%3Dbrick%26um%3D1%26hl%3De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agc-flatglass.eu/01/MyImages/glass_floor_lr(1)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21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u="sng" smtClean="0"/>
              <a:t>Natural Composites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Hardwood</a:t>
            </a:r>
          </a:p>
          <a:p>
            <a:pPr lvl="1" eaLnBrk="1" hangingPunct="1">
              <a:defRPr/>
            </a:pPr>
            <a:r>
              <a:rPr lang="en-US" altLang="en-US" smtClean="0"/>
              <a:t>Deciduous Trees</a:t>
            </a:r>
          </a:p>
          <a:p>
            <a:pPr eaLnBrk="1" hangingPunct="1">
              <a:defRPr/>
            </a:pPr>
            <a:endParaRPr lang="en-US" altLang="en-US" smtClean="0"/>
          </a:p>
          <a:p>
            <a:pPr eaLnBrk="1" hangingPunct="1">
              <a:defRPr/>
            </a:pPr>
            <a:r>
              <a:rPr lang="en-US" altLang="en-US" smtClean="0"/>
              <a:t>Softwood</a:t>
            </a:r>
          </a:p>
          <a:p>
            <a:pPr lvl="1" eaLnBrk="1" hangingPunct="1">
              <a:defRPr/>
            </a:pPr>
            <a:r>
              <a:rPr lang="en-US" altLang="en-US" smtClean="0"/>
              <a:t>Coniferous</a:t>
            </a:r>
          </a:p>
        </p:txBody>
      </p:sp>
      <p:pic>
        <p:nvPicPr>
          <p:cNvPr id="8196" name="Picture 5" descr="lumber6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362200"/>
            <a:ext cx="3502025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u="sng" smtClean="0"/>
              <a:t>Ceramics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Clay based</a:t>
            </a:r>
          </a:p>
          <a:p>
            <a:pPr lvl="1" eaLnBrk="1" hangingPunct="1">
              <a:defRPr/>
            </a:pPr>
            <a:r>
              <a:rPr lang="en-US" altLang="en-US" smtClean="0"/>
              <a:t>Structural clay-tile, brick</a:t>
            </a:r>
          </a:p>
          <a:p>
            <a:pPr lvl="1" eaLnBrk="1" hangingPunct="1">
              <a:defRPr/>
            </a:pPr>
            <a:r>
              <a:rPr lang="en-US" altLang="en-US" smtClean="0"/>
              <a:t>Porcelain</a:t>
            </a:r>
          </a:p>
          <a:p>
            <a:pPr eaLnBrk="1" hangingPunct="1">
              <a:defRPr/>
            </a:pPr>
            <a:r>
              <a:rPr lang="en-US" altLang="en-US" smtClean="0"/>
              <a:t>Refractories</a:t>
            </a:r>
          </a:p>
          <a:p>
            <a:pPr lvl="1" eaLnBrk="1" hangingPunct="1">
              <a:defRPr/>
            </a:pPr>
            <a:r>
              <a:rPr lang="en-US" altLang="en-US" smtClean="0"/>
              <a:t>Heat resistant (fire bricks)</a:t>
            </a:r>
          </a:p>
          <a:p>
            <a:pPr eaLnBrk="1" hangingPunct="1">
              <a:defRPr/>
            </a:pPr>
            <a:r>
              <a:rPr lang="en-US" altLang="en-US" smtClean="0"/>
              <a:t>Glasses</a:t>
            </a:r>
          </a:p>
          <a:p>
            <a:pPr eaLnBrk="1" hangingPunct="1">
              <a:defRPr/>
            </a:pPr>
            <a:r>
              <a:rPr lang="en-US" altLang="en-US" smtClean="0"/>
              <a:t>Inorganic cements</a:t>
            </a:r>
          </a:p>
        </p:txBody>
      </p:sp>
      <p:pic>
        <p:nvPicPr>
          <p:cNvPr id="9220" name="Picture 5" descr="Brick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8600"/>
            <a:ext cx="11811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glass_floor_lr(1)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2819400"/>
            <a:ext cx="213360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41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Wingdings</vt:lpstr>
      <vt:lpstr>Calibri</vt:lpstr>
      <vt:lpstr>Office Theme</vt:lpstr>
      <vt:lpstr>  Engineering Materials 21 </vt:lpstr>
      <vt:lpstr>Natural Composites</vt:lpstr>
      <vt:lpstr>Ceramics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12</cp:revision>
  <dcterms:created xsi:type="dcterms:W3CDTF">2008-09-15T15:36:12Z</dcterms:created>
  <dcterms:modified xsi:type="dcterms:W3CDTF">2019-01-12T15:38:00Z</dcterms:modified>
</cp:coreProperties>
</file>