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97EC4-700C-4372-90C4-57B8AE74B3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F9DAF-CA2D-4AD8-ABB9-DCCF3D76FC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72F7B1-E9BC-4B70-A41F-AE228B8ACA4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FBF0B3-0A07-4F7A-9CF0-67739514A6A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9A3D49-B578-4904-894E-0D92E843110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CF659B-9D38-482E-A6BE-F61CCE8F2D8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CD14F-2D7B-4BEF-8103-881E4397F4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5916C-5AA7-4CA7-BB5B-0AAACF5783A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AEB01-712C-4492-B4D6-4CD8EB8B1C9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DDDB3E-3759-47FA-A008-45F669FFAC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5E677-84AB-47FB-AD04-A49C5D4F3FD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C37735B-D011-427A-8806-8CAAE28A7D3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images.google.com/imgres?imgurl=http://www.lakewoodconferences.com/direct/dbimage/50261363/Stainless_Steel_Seamless_Tubes.jpg&amp;imgrefurl=http://www.lakewoodconferences.com/catalog/17/15/601/steel_pipes.html&amp;h=360&amp;w=360&amp;sz=34&amp;hl=en&amp;start=2&amp;usg=__siKufp6IjTEdPay1erV7dZJhZLg=&amp;tbnid=iD2gYKixhsIHLM:&amp;tbnh=121&amp;tbnw=121&amp;prev=/images%3Fq%3Dsteel%26gbv%3D2%26hl%3D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itchencritic.co.uk/upload/2007/10/linda-bloomfield-ceramics.jpg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lobal-b2b-network.com/direct/dbimage/50212247/Plastic_Chair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com/imgres?imgurl=http://www.heatincohio.com/images/Steel%2520Mill%2520Furnace.jpg&amp;imgrefurl=http://www.heatincohio.com/metals.aspx&amp;h=283&amp;w=280&amp;sz=24&amp;hl=en&amp;start=2&amp;um=1&amp;usg=__FU-J8HD6vJYtRbNheTMMLkEzw0A=&amp;tbnid=9E_QMad9Idyj3M:&amp;tbnh=114&amp;tbnw=113&amp;prev=/images%3Fq%3Dsteel%2Bmill%26um%3D1%26hl%3De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429000"/>
            <a:ext cx="7848600" cy="266700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ar-IQ" sz="8000" dirty="0" smtClean="0"/>
              <a:t> </a:t>
            </a:r>
            <a:r>
              <a:rPr lang="en-US" altLang="en-US" sz="8000" dirty="0"/>
              <a:t>Engineering </a:t>
            </a:r>
            <a:r>
              <a:rPr lang="en-US" altLang="en-US" sz="8000" dirty="0" smtClean="0"/>
              <a:t>Materials </a:t>
            </a:r>
            <a:r>
              <a:rPr lang="en-US" altLang="en-US" sz="8000" dirty="0" smtClean="0"/>
              <a:t>20</a:t>
            </a:r>
            <a:r>
              <a:rPr lang="en-US" sz="8000" dirty="0" smtClean="0"/>
              <a:t> </a:t>
            </a:r>
            <a:endParaRPr lang="en-US" sz="80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505200" y="990600"/>
            <a:ext cx="5334000" cy="1752600"/>
          </a:xfrm>
        </p:spPr>
        <p:txBody>
          <a:bodyPr>
            <a:normAutofit fontScale="85000" lnSpcReduction="20000"/>
          </a:bodyPr>
          <a:lstStyle/>
          <a:p>
            <a:r>
              <a:rPr lang="ar-IQ" dirty="0" smtClean="0"/>
              <a:t>الجامعة المستنصرية</a:t>
            </a:r>
          </a:p>
          <a:p>
            <a:r>
              <a:rPr lang="ar-IQ" dirty="0" smtClean="0"/>
              <a:t>كلية الهندسة – قسم الهندسة الميكانيكية</a:t>
            </a:r>
          </a:p>
          <a:p>
            <a:r>
              <a:rPr lang="ar-IQ" smtClean="0"/>
              <a:t>مادة موا </a:t>
            </a:r>
            <a:r>
              <a:rPr lang="ar-IQ" dirty="0" smtClean="0"/>
              <a:t>هندسية</a:t>
            </a:r>
          </a:p>
          <a:p>
            <a:r>
              <a:rPr lang="ar-IQ" dirty="0" smtClean="0"/>
              <a:t>د. ناظم مجبل فالح</a:t>
            </a:r>
            <a:endParaRPr lang="ar-IQ" dirty="0"/>
          </a:p>
        </p:txBody>
      </p:sp>
      <p:pic>
        <p:nvPicPr>
          <p:cNvPr id="5" name="Picture 4" descr="gif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838200"/>
            <a:ext cx="1905000" cy="1895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u="sng" smtClean="0"/>
              <a:t>The Three Basics: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Metals</a:t>
            </a:r>
          </a:p>
          <a:p>
            <a:pPr eaLnBrk="1" hangingPunct="1">
              <a:defRPr/>
            </a:pPr>
            <a:endParaRPr lang="en-US" altLang="en-US" smtClean="0"/>
          </a:p>
          <a:p>
            <a:pPr eaLnBrk="1" hangingPunct="1">
              <a:defRPr/>
            </a:pPr>
            <a:r>
              <a:rPr lang="en-US" altLang="en-US" smtClean="0"/>
              <a:t>Polymers</a:t>
            </a:r>
          </a:p>
          <a:p>
            <a:pPr lvl="1" eaLnBrk="1" hangingPunct="1">
              <a:defRPr/>
            </a:pPr>
            <a:r>
              <a:rPr lang="en-US" altLang="en-US" smtClean="0"/>
              <a:t>Composites</a:t>
            </a:r>
          </a:p>
          <a:p>
            <a:pPr eaLnBrk="1" hangingPunct="1">
              <a:defRPr/>
            </a:pPr>
            <a:endParaRPr lang="en-US" altLang="en-US" smtClean="0"/>
          </a:p>
          <a:p>
            <a:pPr eaLnBrk="1" hangingPunct="1">
              <a:defRPr/>
            </a:pPr>
            <a:r>
              <a:rPr lang="en-US" altLang="en-US" smtClean="0"/>
              <a:t>Ceramics</a:t>
            </a:r>
          </a:p>
        </p:txBody>
      </p:sp>
      <p:pic>
        <p:nvPicPr>
          <p:cNvPr id="5124" name="Picture 5" descr="Stainless_Steel_Seamless_Tube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14478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Plastic_Chair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28194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9" descr="linda-bloomfield-ceramics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343400" y="4419600"/>
            <a:ext cx="11303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u="sng" smtClean="0"/>
              <a:t>Metal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smtClean="0"/>
              <a:t>Cast Iron</a:t>
            </a:r>
          </a:p>
          <a:p>
            <a:pPr eaLnBrk="1" hangingPunct="1">
              <a:defRPr/>
            </a:pPr>
            <a:r>
              <a:rPr lang="en-US" altLang="en-US" sz="2800" smtClean="0"/>
              <a:t>Steel</a:t>
            </a:r>
          </a:p>
          <a:p>
            <a:pPr lvl="1" eaLnBrk="1" hangingPunct="1">
              <a:defRPr/>
            </a:pPr>
            <a:r>
              <a:rPr lang="en-US" altLang="en-US" sz="2400" smtClean="0"/>
              <a:t>Mild steel, medium carbon steel, high carbon steel</a:t>
            </a:r>
          </a:p>
          <a:p>
            <a:pPr eaLnBrk="1" hangingPunct="1">
              <a:defRPr/>
            </a:pPr>
            <a:r>
              <a:rPr lang="en-US" altLang="en-US" sz="2800" smtClean="0"/>
              <a:t>Specialty steel</a:t>
            </a:r>
          </a:p>
          <a:p>
            <a:pPr lvl="1" eaLnBrk="1" hangingPunct="1">
              <a:defRPr/>
            </a:pPr>
            <a:r>
              <a:rPr lang="en-US" altLang="en-US" sz="2400" smtClean="0"/>
              <a:t>Stainless (tin plated or galvanized)</a:t>
            </a:r>
          </a:p>
          <a:p>
            <a:pPr eaLnBrk="1" hangingPunct="1">
              <a:defRPr/>
            </a:pPr>
            <a:r>
              <a:rPr lang="en-US" altLang="en-US" sz="2800" smtClean="0"/>
              <a:t>Alloys (two or more pure metals)</a:t>
            </a:r>
          </a:p>
          <a:p>
            <a:pPr lvl="1" eaLnBrk="1" hangingPunct="1">
              <a:defRPr/>
            </a:pPr>
            <a:r>
              <a:rPr lang="en-US" altLang="en-US" sz="2400" smtClean="0"/>
              <a:t>Steel= iron &amp; carbon</a:t>
            </a:r>
          </a:p>
          <a:p>
            <a:pPr lvl="1" eaLnBrk="1" hangingPunct="1">
              <a:defRPr/>
            </a:pPr>
            <a:r>
              <a:rPr lang="en-US" altLang="en-US" sz="2400" smtClean="0"/>
              <a:t>Brass= copper &amp; zinc</a:t>
            </a:r>
          </a:p>
          <a:p>
            <a:pPr lvl="1" eaLnBrk="1" hangingPunct="1">
              <a:defRPr/>
            </a:pPr>
            <a:r>
              <a:rPr lang="en-US" altLang="en-US" sz="2400" smtClean="0"/>
              <a:t>Bronze= copper &amp; tin</a:t>
            </a:r>
          </a:p>
        </p:txBody>
      </p:sp>
      <p:pic>
        <p:nvPicPr>
          <p:cNvPr id="6148" name="Picture 5" descr="Steel%2520Mill%2520Furnace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3429000"/>
            <a:ext cx="2719388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u="sng" smtClean="0"/>
              <a:t>Polymers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mtClean="0"/>
              <a:t>Natural </a:t>
            </a:r>
          </a:p>
          <a:p>
            <a:pPr lvl="1" eaLnBrk="1" hangingPunct="1">
              <a:defRPr/>
            </a:pPr>
            <a:r>
              <a:rPr lang="en-US" altLang="en-US" smtClean="0"/>
              <a:t>Animal cellulose</a:t>
            </a:r>
          </a:p>
          <a:p>
            <a:pPr eaLnBrk="1" hangingPunct="1">
              <a:defRPr/>
            </a:pPr>
            <a:endParaRPr lang="en-US" altLang="en-US" smtClean="0"/>
          </a:p>
          <a:p>
            <a:pPr eaLnBrk="1" hangingPunct="1">
              <a:defRPr/>
            </a:pPr>
            <a:r>
              <a:rPr lang="en-US" altLang="en-US" smtClean="0"/>
              <a:t>Synthetic- </a:t>
            </a:r>
          </a:p>
          <a:p>
            <a:pPr lvl="1" eaLnBrk="1" hangingPunct="1">
              <a:defRPr/>
            </a:pPr>
            <a:r>
              <a:rPr lang="en-US" altLang="en-US" smtClean="0"/>
              <a:t>Thermoplastics</a:t>
            </a:r>
          </a:p>
          <a:p>
            <a:pPr lvl="1" eaLnBrk="1" hangingPunct="1">
              <a:defRPr/>
            </a:pPr>
            <a:r>
              <a:rPr lang="en-US" altLang="en-US" smtClean="0"/>
              <a:t>Thermosets</a:t>
            </a:r>
          </a:p>
          <a:p>
            <a:pPr lvl="4" eaLnBrk="1" hangingPunct="1">
              <a:buFont typeface="Wingdings" pitchFamily="2" charset="2"/>
              <a:buNone/>
              <a:defRPr/>
            </a:pPr>
            <a:endParaRPr lang="en-US" altLang="en-US" smtClean="0"/>
          </a:p>
        </p:txBody>
      </p:sp>
      <p:pic>
        <p:nvPicPr>
          <p:cNvPr id="7172" name="Picture 5" descr="Modern-Classic-Furniture-Ghost-Chairs-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1336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77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Wingdings</vt:lpstr>
      <vt:lpstr>Calibri</vt:lpstr>
      <vt:lpstr>Office Theme</vt:lpstr>
      <vt:lpstr>  Engineering Materials 20 </vt:lpstr>
      <vt:lpstr>The Three Basics:</vt:lpstr>
      <vt:lpstr>Metal</vt:lpstr>
      <vt:lpstr>Polymers</vt:lpstr>
    </vt:vector>
  </TitlesOfParts>
  <Company>Clinton Central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Materials</dc:title>
  <dc:creator>Ryan O'Rourke</dc:creator>
  <cp:lastModifiedBy>wave</cp:lastModifiedBy>
  <cp:revision>11</cp:revision>
  <dcterms:created xsi:type="dcterms:W3CDTF">2008-09-15T15:36:12Z</dcterms:created>
  <dcterms:modified xsi:type="dcterms:W3CDTF">2019-01-12T15:35:59Z</dcterms:modified>
</cp:coreProperties>
</file>