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74" r:id="rId7"/>
    <p:sldId id="269" r:id="rId8"/>
    <p:sldId id="270" r:id="rId9"/>
    <p:sldId id="271" r:id="rId10"/>
    <p:sldId id="275" r:id="rId11"/>
    <p:sldId id="272" r:id="rId12"/>
    <p:sldId id="273" r:id="rId13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102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1CD920B-7D1F-4970-8E41-B0ABDAA88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B5E31-695C-46EF-BC5B-D32797E27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4D3C-74CC-4093-899D-44D096CFE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344F-E0F0-4582-AAE9-8EDBBFF92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04CB-3D60-4B2C-9AC9-0338FCECD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4FFCA-60B2-4903-B1E3-C8211E418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E81AC-985F-40DF-B3E4-CD26BB54C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9000-B696-4ECF-9ABA-500FD70AF0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C52F-D91C-47AA-A374-9518EAF4F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A38F-C6EC-47A9-AC16-CFD1714F37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ABB1-513E-4762-B9A4-B77DB6171D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267D-0151-433F-95BA-C1D06F915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94F178-9A4E-4C6E-ABF9-9C87BB6AD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sz="8000" smtClean="0"/>
              <a:t> </a:t>
            </a:r>
            <a:r>
              <a:rPr lang="en-US" sz="8000" smtClean="0"/>
              <a:t> CREEP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23118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05200"/>
            <a:ext cx="7269163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301875"/>
          </a:xfrm>
        </p:spPr>
        <p:txBody>
          <a:bodyPr/>
          <a:lstStyle/>
          <a:p>
            <a:pPr eaLnBrk="1" hangingPunct="1"/>
            <a:r>
              <a:rPr lang="en-US" smtClean="0"/>
              <a:t>Empirical relationships have been developed in which the steady-state creep rate as a function of stress and temperature is expressed.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0" y="4267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>
                <a:cs typeface="Arial" pitchFamily="34" charset="0"/>
              </a:rPr>
              <a:t>ε</a:t>
            </a:r>
            <a:r>
              <a:rPr lang="en-US" sz="2800">
                <a:cs typeface="Arial" pitchFamily="34" charset="0"/>
              </a:rPr>
              <a:t> = K</a:t>
            </a:r>
            <a:r>
              <a:rPr lang="en-US" sz="2800" baseline="30000">
                <a:cs typeface="Arial" pitchFamily="34" charset="0"/>
              </a:rPr>
              <a:t>1</a:t>
            </a:r>
            <a:r>
              <a:rPr lang="el-GR" sz="2800">
                <a:cs typeface="Arial" pitchFamily="34" charset="0"/>
              </a:rPr>
              <a:t>σ</a:t>
            </a:r>
            <a:r>
              <a:rPr lang="en-US" sz="2800" baseline="30000">
                <a:cs typeface="Arial" pitchFamily="34" charset="0"/>
              </a:rPr>
              <a:t>n</a:t>
            </a:r>
            <a:endParaRPr lang="el-GR" sz="2800" baseline="30000"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800600"/>
            <a:ext cx="7693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3200"/>
              <a:t>Where K</a:t>
            </a:r>
            <a:r>
              <a:rPr lang="en-US" sz="3200" baseline="30000"/>
              <a:t>1</a:t>
            </a:r>
            <a:r>
              <a:rPr lang="en-US" sz="3200"/>
              <a:t> and n are material constant. A plot of the logarithm of </a:t>
            </a:r>
            <a:r>
              <a:rPr lang="el-GR" sz="3200"/>
              <a:t>ε</a:t>
            </a:r>
            <a:r>
              <a:rPr lang="en-US" sz="3200"/>
              <a:t> vs the logarithm of </a:t>
            </a:r>
            <a:r>
              <a:rPr lang="el-GR" sz="3200"/>
              <a:t>σ</a:t>
            </a:r>
            <a:r>
              <a:rPr lang="en-US" sz="3200"/>
              <a:t> yields a straight line with the slope of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21508" name="Picture 4" descr="IMG_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6868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Result from Creep test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7920038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2292" name="Picture 4" descr="vg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317976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lrxpl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219200"/>
            <a:ext cx="25717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6032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1.Primary or Transient Creep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93025" cy="3724275"/>
          </a:xfrm>
        </p:spPr>
        <p:txBody>
          <a:bodyPr/>
          <a:lstStyle/>
          <a:p>
            <a:pPr eaLnBrk="1" hangingPunct="1"/>
            <a:r>
              <a:rPr lang="en-US" smtClean="0"/>
              <a:t>The material experience an increase in creep resistance or strain hardening.</a:t>
            </a:r>
          </a:p>
          <a:p>
            <a:pPr eaLnBrk="1" hangingPunct="1"/>
            <a:r>
              <a:rPr lang="en-US" smtClean="0"/>
              <a:t>Occur quickly</a:t>
            </a:r>
          </a:p>
          <a:p>
            <a:pPr eaLnBrk="1" hangingPunct="1"/>
            <a:r>
              <a:rPr lang="en-US" smtClean="0"/>
              <a:t>Can be treated in much the way that elastic deflection is allowed for in a structure.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4519613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2.Secondary or Steady-State Creep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As the name itself, the line became linear or constant.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most longest duration.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Steady-state creep rate (</a:t>
            </a:r>
            <a:r>
              <a:rPr lang="en-US" sz="2800" smtClean="0">
                <a:cs typeface="Arial" pitchFamily="34" charset="0"/>
              </a:rPr>
              <a:t>∆</a:t>
            </a:r>
            <a:r>
              <a:rPr lang="el-GR" sz="2800" smtClean="0">
                <a:cs typeface="Arial" pitchFamily="34" charset="0"/>
              </a:rPr>
              <a:t>ε</a:t>
            </a:r>
            <a:r>
              <a:rPr lang="en-US" sz="2800" smtClean="0">
                <a:cs typeface="Arial" pitchFamily="34" charset="0"/>
              </a:rPr>
              <a:t>/∆t</a:t>
            </a:r>
            <a:r>
              <a:rPr lang="en-US" sz="2800" smtClean="0"/>
              <a:t>) is the most important parameter from a creep test.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Engineer must consider creep curve for long-time applications (such as nuclear power plant component) that is scheduled to operate for several decades, and when failure or too much strain is not an important.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3505200" y="3429000"/>
            <a:ext cx="2667000" cy="19050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/>
      <p:bldP spid="38916" grpId="0" animBg="1"/>
      <p:bldP spid="389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5029200" y="2514600"/>
            <a:ext cx="2438400" cy="2057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3.Tertiary Creep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idx="1"/>
          </p:nvPr>
        </p:nvSpPr>
        <p:spPr>
          <a:xfrm>
            <a:off x="754063" y="1676400"/>
            <a:ext cx="7412037" cy="39592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There is an acceleration of the rate and ultimate failure.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Termed as rupture, or fracture.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the test is using tensile loads, a ‘neck’ may form.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many relatively short-life creep situation (e.g. turbine blades, rocket motor nozzles, etc), time of rupture, t</a:t>
            </a:r>
            <a:r>
              <a:rPr lang="en-US" baseline="-25000" smtClean="0"/>
              <a:t>r</a:t>
            </a:r>
            <a:r>
              <a:rPr lang="en-US" smtClean="0"/>
              <a:t>, is the dominant design consideration.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  <p:bldP spid="39939" grpId="1" animBg="1"/>
      <p:bldP spid="3994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and Temperature Effects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Influence the creep characteristic.</a:t>
            </a:r>
          </a:p>
          <a:p>
            <a:pPr marL="533400" indent="-533400" eaLnBrk="1" hangingPunct="1"/>
            <a:r>
              <a:rPr lang="en-US" smtClean="0"/>
              <a:t>These characteristic are: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instantaneous strain at the time of stress application increase.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steady-state creep rate is increase.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rupture lifetime is diminished.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5800" y="5105400"/>
            <a:ext cx="84582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The result of creep rupture test commonly presented as the logarithm of stress vs the logarithm of rupture lifetime.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311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 CREEP</vt:lpstr>
      <vt:lpstr>Result from Creep test</vt:lpstr>
      <vt:lpstr>Slide 3</vt:lpstr>
      <vt:lpstr>Slide 4</vt:lpstr>
      <vt:lpstr>1.Primary or Transient Creep</vt:lpstr>
      <vt:lpstr>Slide 6</vt:lpstr>
      <vt:lpstr>2.Secondary or Steady-State Creep</vt:lpstr>
      <vt:lpstr>3.Tertiary Creep</vt:lpstr>
      <vt:lpstr>Stress and Temperature Effects</vt:lpstr>
      <vt:lpstr>Slide 10</vt:lpstr>
      <vt:lpstr>Slide 11</vt:lpstr>
      <vt:lpstr>Slide 12</vt:lpstr>
    </vt:vector>
  </TitlesOfParts>
  <Company>PPK Bahan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CREEP</dc:title>
  <dc:creator>Noor Azira</dc:creator>
  <cp:lastModifiedBy>wave</cp:lastModifiedBy>
  <cp:revision>19</cp:revision>
  <dcterms:created xsi:type="dcterms:W3CDTF">2009-03-11T10:37:53Z</dcterms:created>
  <dcterms:modified xsi:type="dcterms:W3CDTF">2019-01-12T15:12:55Z</dcterms:modified>
</cp:coreProperties>
</file>