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8"/>
  </p:handoutMasterIdLst>
  <p:sldIdLst>
    <p:sldId id="256" r:id="rId2"/>
    <p:sldId id="270" r:id="rId3"/>
    <p:sldId id="271" r:id="rId4"/>
    <p:sldId id="275" r:id="rId5"/>
    <p:sldId id="272" r:id="rId6"/>
    <p:sldId id="273" r:id="rId7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dirty="0" smtClean="0"/>
              <a:t> 5CREEP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5029200" y="2514600"/>
            <a:ext cx="2438400" cy="2057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MY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3.Tertiary Creep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754063" y="1676400"/>
            <a:ext cx="7412037" cy="39592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There is an acceleration of the rate and ultimate failure.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Termed as rupture, or fracture.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the test is using tensile loads, a ‘neck’ may form.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many relatively short-life creep situation (e.g. turbine blades, rocket motor nozzles, etc), time of rupture, t</a:t>
            </a:r>
            <a:r>
              <a:rPr lang="en-US" baseline="-25000" smtClean="0"/>
              <a:t>r</a:t>
            </a:r>
            <a:r>
              <a:rPr lang="en-US" smtClean="0"/>
              <a:t>, is the dominant design consideration.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39" grpId="1" animBg="1"/>
      <p:bldP spid="3994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Stress and Temperature Effects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Influence the creep characteristic.</a:t>
            </a:r>
          </a:p>
          <a:p>
            <a:pPr marL="533400" indent="-533400" eaLnBrk="1" hangingPunct="1"/>
            <a:r>
              <a:rPr lang="en-US" smtClean="0"/>
              <a:t>These characteristic are: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instantaneous strain at the time of stress application increase.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steady-state creep rate is increase.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en-US" smtClean="0"/>
              <a:t>The rupture lifetime is diminished.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5105400"/>
            <a:ext cx="84582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The result of creep rupture test commonly presented as the logarithm of stress vs the logarithm of rupture lifetime.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3118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7269163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301875"/>
          </a:xfrm>
        </p:spPr>
        <p:txBody>
          <a:bodyPr/>
          <a:lstStyle/>
          <a:p>
            <a:pPr eaLnBrk="1" hangingPunct="1"/>
            <a:r>
              <a:rPr lang="en-US" smtClean="0"/>
              <a:t>Empirical relationships have been developed in which the steady-state creep rate as a function of stress and temperature is expressed.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0" y="4267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>
                <a:cs typeface="Arial" pitchFamily="34" charset="0"/>
              </a:rPr>
              <a:t>ε</a:t>
            </a:r>
            <a:r>
              <a:rPr lang="en-US" sz="2800">
                <a:cs typeface="Arial" pitchFamily="34" charset="0"/>
              </a:rPr>
              <a:t> = K</a:t>
            </a:r>
            <a:r>
              <a:rPr lang="en-US" sz="2800" baseline="30000">
                <a:cs typeface="Arial" pitchFamily="34" charset="0"/>
              </a:rPr>
              <a:t>1</a:t>
            </a:r>
            <a:r>
              <a:rPr lang="el-GR" sz="2800">
                <a:cs typeface="Arial" pitchFamily="34" charset="0"/>
              </a:rPr>
              <a:t>σ</a:t>
            </a:r>
            <a:r>
              <a:rPr lang="en-US" sz="2800" baseline="30000">
                <a:cs typeface="Arial" pitchFamily="34" charset="0"/>
              </a:rPr>
              <a:t>n</a:t>
            </a:r>
            <a:endParaRPr lang="el-GR" sz="2800" baseline="30000"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800600"/>
            <a:ext cx="7693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3200"/>
              <a:t>Where K</a:t>
            </a:r>
            <a:r>
              <a:rPr lang="en-US" sz="3200" baseline="30000"/>
              <a:t>1</a:t>
            </a:r>
            <a:r>
              <a:rPr lang="en-US" sz="3200"/>
              <a:t> and n are material constant. A plot of the logarithm of </a:t>
            </a:r>
            <a:r>
              <a:rPr lang="el-GR" sz="3200"/>
              <a:t>ε</a:t>
            </a:r>
            <a:r>
              <a:rPr lang="en-US" sz="3200"/>
              <a:t> vs the logarithm of </a:t>
            </a:r>
            <a:r>
              <a:rPr lang="el-GR" sz="3200"/>
              <a:t>σ</a:t>
            </a:r>
            <a:r>
              <a:rPr lang="en-US" sz="3200"/>
              <a:t> yields a straight line with the slope of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21508" name="Picture 4" descr="IMG_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6868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194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Tahoma</vt:lpstr>
      <vt:lpstr>Office Theme</vt:lpstr>
      <vt:lpstr>   5CREEP</vt:lpstr>
      <vt:lpstr>3.Tertiary Creep</vt:lpstr>
      <vt:lpstr>Stress and Temperature Effects</vt:lpstr>
      <vt:lpstr>Slide 4</vt:lpstr>
      <vt:lpstr>Slide 5</vt:lpstr>
      <vt:lpstr>Slide 6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23</cp:revision>
  <dcterms:created xsi:type="dcterms:W3CDTF">2009-03-11T10:37:53Z</dcterms:created>
  <dcterms:modified xsi:type="dcterms:W3CDTF">2019-01-12T15:01:31Z</dcterms:modified>
</cp:coreProperties>
</file>