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handoutMasterIdLst>
    <p:handoutMasterId r:id="rId6"/>
  </p:handoutMasterIdLst>
  <p:sldIdLst>
    <p:sldId id="256" r:id="rId2"/>
    <p:sldId id="268" r:id="rId3"/>
    <p:sldId id="274" r:id="rId4"/>
    <p:sldId id="269" r:id="rId5"/>
  </p:sldIdLst>
  <p:sldSz cx="9144000" cy="6858000" type="screen4x3"/>
  <p:notesSz cx="6858000" cy="93138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-2928" y="-102"/>
      </p:cViewPr>
      <p:guideLst>
        <p:guide orient="horz" pos="2933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7138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47138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C1CD920B-7D1F-4970-8E41-B0ABDAA883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9B5E31-695C-46EF-BC5B-D32797E27F3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34D3C-74CC-4093-899D-44D096CFE9C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AF344F-E0F0-4582-AAE9-8EDBBFF92AD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7C04CB-3D60-4B2C-9AC9-0338FCECDA8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E4FFCA-60B2-4903-B1E3-C8211E41810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2E81AC-985F-40DF-B3E4-CD26BB54C05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799000-B696-4ECF-9ABA-500FD70AF08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87C52F-D91C-47AA-A374-9518EAF4F5D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0DA38F-C6EC-47A9-AC16-CFD1714F379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84ABB1-513E-4762-B9A4-B77DB6171DD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2267D-0151-433F-95BA-C1D06F91548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894F178-9A4E-4C6E-ABF9-9C87BB6ADEE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3429000"/>
            <a:ext cx="7848600" cy="26670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en-US" sz="8000" dirty="0" smtClean="0"/>
              <a:t/>
            </a:r>
            <a:br>
              <a:rPr lang="en-US" sz="8000" dirty="0" smtClean="0"/>
            </a:br>
            <a:r>
              <a:rPr lang="ar-IQ" sz="8000" dirty="0" smtClean="0"/>
              <a:t> </a:t>
            </a:r>
            <a:r>
              <a:rPr lang="en-US" sz="8000" dirty="0" smtClean="0"/>
              <a:t> 4CREEP</a:t>
            </a:r>
            <a:endParaRPr lang="en-US" sz="80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505200" y="990600"/>
            <a:ext cx="5334000" cy="1752600"/>
          </a:xfrm>
        </p:spPr>
        <p:txBody>
          <a:bodyPr>
            <a:normAutofit fontScale="85000" lnSpcReduction="20000"/>
          </a:bodyPr>
          <a:lstStyle/>
          <a:p>
            <a:r>
              <a:rPr lang="ar-IQ" dirty="0" smtClean="0"/>
              <a:t>الجامعة المستنصرية</a:t>
            </a:r>
          </a:p>
          <a:p>
            <a:r>
              <a:rPr lang="ar-IQ" dirty="0" smtClean="0"/>
              <a:t>كلية الهندسة – قسم الهندسة الميكانيكية</a:t>
            </a:r>
          </a:p>
          <a:p>
            <a:r>
              <a:rPr lang="ar-IQ" smtClean="0"/>
              <a:t>مادة موا </a:t>
            </a:r>
            <a:r>
              <a:rPr lang="ar-IQ" dirty="0" smtClean="0"/>
              <a:t>هندسية</a:t>
            </a:r>
          </a:p>
          <a:p>
            <a:r>
              <a:rPr lang="ar-IQ" dirty="0" smtClean="0"/>
              <a:t>د. ناظم مجبل فالح</a:t>
            </a:r>
            <a:endParaRPr lang="ar-IQ" dirty="0"/>
          </a:p>
        </p:txBody>
      </p:sp>
      <p:pic>
        <p:nvPicPr>
          <p:cNvPr id="5" name="Picture 4" descr="gif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838200"/>
            <a:ext cx="1905000" cy="1895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1.Primary or Transient Creep</a:t>
            </a:r>
          </a:p>
        </p:txBody>
      </p:sp>
      <p:sp>
        <p:nvSpPr>
          <p:cNvPr id="37893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7693025" cy="3724275"/>
          </a:xfrm>
        </p:spPr>
        <p:txBody>
          <a:bodyPr/>
          <a:lstStyle/>
          <a:p>
            <a:pPr eaLnBrk="1" hangingPunct="1"/>
            <a:r>
              <a:rPr lang="en-US" smtClean="0"/>
              <a:t>The material experience an increase in creep resistance or strain hardening.</a:t>
            </a:r>
          </a:p>
          <a:p>
            <a:pPr eaLnBrk="1" hangingPunct="1"/>
            <a:r>
              <a:rPr lang="en-US" smtClean="0"/>
              <a:t>Occur quickly</a:t>
            </a:r>
          </a:p>
          <a:p>
            <a:pPr eaLnBrk="1" hangingPunct="1"/>
            <a:r>
              <a:rPr lang="en-US" smtClean="0"/>
              <a:t>Can be treated in much the way that elastic deflection is allowed for in a structure.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8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78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78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ar-IQ" smtClean="0"/>
          </a:p>
        </p:txBody>
      </p:sp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1219200"/>
            <a:ext cx="4519613" cy="357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/>
              <a:t>2.Secondary or Steady-State Creep</a:t>
            </a:r>
          </a:p>
        </p:txBody>
      </p:sp>
      <p:sp>
        <p:nvSpPr>
          <p:cNvPr id="38917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As the name itself, the line became linear or constant.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The most longest duration.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Steady-state creep rate (</a:t>
            </a:r>
            <a:r>
              <a:rPr lang="en-US" sz="2800" smtClean="0">
                <a:cs typeface="Arial" pitchFamily="34" charset="0"/>
              </a:rPr>
              <a:t>∆</a:t>
            </a:r>
            <a:r>
              <a:rPr lang="el-GR" sz="2800" smtClean="0">
                <a:cs typeface="Arial" pitchFamily="34" charset="0"/>
              </a:rPr>
              <a:t>ε</a:t>
            </a:r>
            <a:r>
              <a:rPr lang="en-US" sz="2800" smtClean="0">
                <a:cs typeface="Arial" pitchFamily="34" charset="0"/>
              </a:rPr>
              <a:t>/∆t</a:t>
            </a:r>
            <a:r>
              <a:rPr lang="en-US" sz="2800" smtClean="0"/>
              <a:t>) is the most important parameter from a creep test.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Engineer must consider creep curve for long-time applications (such as nuclear power plant component) that is scheduled to operate for several decades, and when failure or too much strain is not an important.</a:t>
            </a:r>
          </a:p>
        </p:txBody>
      </p:sp>
      <p:sp>
        <p:nvSpPr>
          <p:cNvPr id="38916" name="Oval 4"/>
          <p:cNvSpPr>
            <a:spLocks noChangeArrowheads="1"/>
          </p:cNvSpPr>
          <p:nvPr/>
        </p:nvSpPr>
        <p:spPr bwMode="auto">
          <a:xfrm>
            <a:off x="3505200" y="3429000"/>
            <a:ext cx="2667000" cy="1905000"/>
          </a:xfrm>
          <a:prstGeom prst="ellips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MY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89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89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89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89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7" grpId="0" build="p"/>
      <p:bldP spid="38916" grpId="0" animBg="1"/>
      <p:bldP spid="38916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341</TotalTime>
  <Words>129</Words>
  <Application>Microsoft Office PowerPoint</Application>
  <PresentationFormat>On-screen Show (4:3)</PresentationFormat>
  <Paragraphs>14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Wingdings</vt:lpstr>
      <vt:lpstr>Tahoma</vt:lpstr>
      <vt:lpstr>Office Theme</vt:lpstr>
      <vt:lpstr>   4CREEP</vt:lpstr>
      <vt:lpstr>1.Primary or Transient Creep</vt:lpstr>
      <vt:lpstr>Slide 3</vt:lpstr>
      <vt:lpstr>2.Secondary or Steady-State Creep</vt:lpstr>
    </vt:vector>
  </TitlesOfParts>
  <Company>PPK Bahan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3 CREEP</dc:title>
  <dc:creator>Noor Azira</dc:creator>
  <cp:lastModifiedBy>wave</cp:lastModifiedBy>
  <cp:revision>21</cp:revision>
  <dcterms:created xsi:type="dcterms:W3CDTF">2009-03-11T10:37:53Z</dcterms:created>
  <dcterms:modified xsi:type="dcterms:W3CDTF">2019-01-12T14:59:11Z</dcterms:modified>
</cp:coreProperties>
</file>